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diagrams/drawing3.xml" ContentType="application/vnd.ms-office.drawingml.diagramDrawing+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commentAuthors.xml" ContentType="application/vnd.openxmlformats-officedocument.presentationml.commentAuthors+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theme/theme4.xml" ContentType="application/vnd.openxmlformats-officedocument.them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diagrams/layout4.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theme/theme14.xml" ContentType="application/vnd.openxmlformats-officedocument.theme+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diagrams/quickStyle7.xml" ContentType="application/vnd.openxmlformats-officedocument.drawingml.diagramStyl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2" r:id="rId1"/>
    <p:sldMasterId id="2147483863" r:id="rId2"/>
    <p:sldMasterId id="2147483874" r:id="rId3"/>
    <p:sldMasterId id="2147483883" r:id="rId4"/>
    <p:sldMasterId id="2147483892" r:id="rId5"/>
    <p:sldMasterId id="2147483901" r:id="rId6"/>
    <p:sldMasterId id="2147483910" r:id="rId7"/>
    <p:sldMasterId id="2147483919" r:id="rId8"/>
    <p:sldMasterId id="2147483930" r:id="rId9"/>
    <p:sldMasterId id="2147483941" r:id="rId10"/>
    <p:sldMasterId id="2147483950" r:id="rId11"/>
    <p:sldMasterId id="2147484010" r:id="rId12"/>
    <p:sldMasterId id="2147484021" r:id="rId13"/>
    <p:sldMasterId id="2147484038" r:id="rId14"/>
    <p:sldMasterId id="2147484046" r:id="rId15"/>
    <p:sldMasterId id="2147484117" r:id="rId16"/>
  </p:sldMasterIdLst>
  <p:notesMasterIdLst>
    <p:notesMasterId r:id="rId33"/>
  </p:notesMasterIdLst>
  <p:handoutMasterIdLst>
    <p:handoutMasterId r:id="rId34"/>
  </p:handoutMasterIdLst>
  <p:sldIdLst>
    <p:sldId id="2518" r:id="rId17"/>
    <p:sldId id="2493" r:id="rId18"/>
    <p:sldId id="2487" r:id="rId19"/>
    <p:sldId id="2488" r:id="rId20"/>
    <p:sldId id="2489" r:id="rId21"/>
    <p:sldId id="2490" r:id="rId22"/>
    <p:sldId id="2491" r:id="rId23"/>
    <p:sldId id="2492" r:id="rId24"/>
    <p:sldId id="2451" r:id="rId25"/>
    <p:sldId id="2476" r:id="rId26"/>
    <p:sldId id="2478" r:id="rId27"/>
    <p:sldId id="2479" r:id="rId28"/>
    <p:sldId id="2480" r:id="rId29"/>
    <p:sldId id="2481" r:id="rId30"/>
    <p:sldId id="2482" r:id="rId31"/>
    <p:sldId id="2483" r:id="rId32"/>
  </p:sldIdLst>
  <p:sldSz cx="12147550" cy="6832600"/>
  <p:notesSz cx="6797675" cy="9928225"/>
  <p:defaultTextStyle>
    <a:defPPr>
      <a:defRPr lang="en-US"/>
    </a:defPPr>
    <a:lvl1pPr algn="l" rtl="0" fontAlgn="base">
      <a:spcBef>
        <a:spcPct val="0"/>
      </a:spcBef>
      <a:spcAft>
        <a:spcPct val="0"/>
      </a:spcAft>
      <a:defRPr kern="1200">
        <a:solidFill>
          <a:schemeClr val="tx1"/>
        </a:solidFill>
        <a:latin typeface="Calibri" pitchFamily="34" charset="0"/>
        <a:ea typeface="ヒラギノ角ゴ Pro W3" pitchFamily="1" charset="-128"/>
        <a:cs typeface="+mn-cs"/>
      </a:defRPr>
    </a:lvl1pPr>
    <a:lvl2pPr marL="454885" algn="l" rtl="0" fontAlgn="base">
      <a:spcBef>
        <a:spcPct val="0"/>
      </a:spcBef>
      <a:spcAft>
        <a:spcPct val="0"/>
      </a:spcAft>
      <a:defRPr kern="1200">
        <a:solidFill>
          <a:schemeClr val="tx1"/>
        </a:solidFill>
        <a:latin typeface="Calibri" pitchFamily="34" charset="0"/>
        <a:ea typeface="ヒラギノ角ゴ Pro W3" pitchFamily="1" charset="-128"/>
        <a:cs typeface="+mn-cs"/>
      </a:defRPr>
    </a:lvl2pPr>
    <a:lvl3pPr marL="909775" algn="l" rtl="0" fontAlgn="base">
      <a:spcBef>
        <a:spcPct val="0"/>
      </a:spcBef>
      <a:spcAft>
        <a:spcPct val="0"/>
      </a:spcAft>
      <a:defRPr kern="1200">
        <a:solidFill>
          <a:schemeClr val="tx1"/>
        </a:solidFill>
        <a:latin typeface="Calibri" pitchFamily="34" charset="0"/>
        <a:ea typeface="ヒラギノ角ゴ Pro W3" pitchFamily="1" charset="-128"/>
        <a:cs typeface="+mn-cs"/>
      </a:defRPr>
    </a:lvl3pPr>
    <a:lvl4pPr marL="1364660" algn="l" rtl="0" fontAlgn="base">
      <a:spcBef>
        <a:spcPct val="0"/>
      </a:spcBef>
      <a:spcAft>
        <a:spcPct val="0"/>
      </a:spcAft>
      <a:defRPr kern="1200">
        <a:solidFill>
          <a:schemeClr val="tx1"/>
        </a:solidFill>
        <a:latin typeface="Calibri" pitchFamily="34" charset="0"/>
        <a:ea typeface="ヒラギノ角ゴ Pro W3" pitchFamily="1" charset="-128"/>
        <a:cs typeface="+mn-cs"/>
      </a:defRPr>
    </a:lvl4pPr>
    <a:lvl5pPr marL="1819547" algn="l" rtl="0" fontAlgn="base">
      <a:spcBef>
        <a:spcPct val="0"/>
      </a:spcBef>
      <a:spcAft>
        <a:spcPct val="0"/>
      </a:spcAft>
      <a:defRPr kern="1200">
        <a:solidFill>
          <a:schemeClr val="tx1"/>
        </a:solidFill>
        <a:latin typeface="Calibri" pitchFamily="34" charset="0"/>
        <a:ea typeface="ヒラギノ角ゴ Pro W3" pitchFamily="1" charset="-128"/>
        <a:cs typeface="+mn-cs"/>
      </a:defRPr>
    </a:lvl5pPr>
    <a:lvl6pPr marL="2274433" algn="l" defTabSz="909775" rtl="0" eaLnBrk="1" latinLnBrk="0" hangingPunct="1">
      <a:defRPr kern="1200">
        <a:solidFill>
          <a:schemeClr val="tx1"/>
        </a:solidFill>
        <a:latin typeface="Calibri" pitchFamily="34" charset="0"/>
        <a:ea typeface="ヒラギノ角ゴ Pro W3" pitchFamily="1" charset="-128"/>
        <a:cs typeface="+mn-cs"/>
      </a:defRPr>
    </a:lvl6pPr>
    <a:lvl7pPr marL="2729320" algn="l" defTabSz="909775" rtl="0" eaLnBrk="1" latinLnBrk="0" hangingPunct="1">
      <a:defRPr kern="1200">
        <a:solidFill>
          <a:schemeClr val="tx1"/>
        </a:solidFill>
        <a:latin typeface="Calibri" pitchFamily="34" charset="0"/>
        <a:ea typeface="ヒラギノ角ゴ Pro W3" pitchFamily="1" charset="-128"/>
        <a:cs typeface="+mn-cs"/>
      </a:defRPr>
    </a:lvl7pPr>
    <a:lvl8pPr marL="3184207" algn="l" defTabSz="909775" rtl="0" eaLnBrk="1" latinLnBrk="0" hangingPunct="1">
      <a:defRPr kern="1200">
        <a:solidFill>
          <a:schemeClr val="tx1"/>
        </a:solidFill>
        <a:latin typeface="Calibri" pitchFamily="34" charset="0"/>
        <a:ea typeface="ヒラギノ角ゴ Pro W3" pitchFamily="1" charset="-128"/>
        <a:cs typeface="+mn-cs"/>
      </a:defRPr>
    </a:lvl8pPr>
    <a:lvl9pPr marL="3639091" algn="l" defTabSz="909775" rtl="0" eaLnBrk="1" latinLnBrk="0" hangingPunct="1">
      <a:defRPr kern="1200">
        <a:solidFill>
          <a:schemeClr val="tx1"/>
        </a:solidFill>
        <a:latin typeface="Calibri" pitchFamily="34" charset="0"/>
        <a:ea typeface="ヒラギノ角ゴ Pro W3" pitchFamily="1" charset="-128"/>
        <a:cs typeface="+mn-cs"/>
      </a:defRPr>
    </a:lvl9pPr>
  </p:defaultTextStyle>
  <p:extLst>
    <p:ext uri="{EFAFB233-063F-42B5-8137-9DF3F51BA10A}">
      <p15:sldGuideLst xmlns="" xmlns:p15="http://schemas.microsoft.com/office/powerpoint/2012/main">
        <p15:guide id="1" orient="horz" pos="3016" userDrawn="1">
          <p15:clr>
            <a:srgbClr val="A4A3A4"/>
          </p15:clr>
        </p15:guide>
        <p15:guide id="2" pos="3082" userDrawn="1">
          <p15:clr>
            <a:srgbClr val="A4A3A4"/>
          </p15:clr>
        </p15:guide>
        <p15:guide id="3" orient="horz" pos="338" userDrawn="1">
          <p15:clr>
            <a:srgbClr val="A4A3A4"/>
          </p15:clr>
        </p15:guide>
        <p15:guide id="4" pos="813" userDrawn="1">
          <p15:clr>
            <a:srgbClr val="A4A3A4"/>
          </p15:clr>
        </p15:guide>
        <p15:guide id="5" orient="horz" pos="3015" userDrawn="1">
          <p15:clr>
            <a:srgbClr val="A4A3A4"/>
          </p15:clr>
        </p15:guide>
        <p15:guide id="6" orient="horz" pos="337" userDrawn="1">
          <p15:clr>
            <a:srgbClr val="A4A3A4"/>
          </p15:clr>
        </p15:guide>
        <p15:guide id="7" pos="3083">
          <p15:clr>
            <a:srgbClr val="A4A3A4"/>
          </p15:clr>
        </p15:guide>
      </p15:sldGuideLst>
    </p:ext>
    <p:ext uri="{2D200454-40CA-4A62-9FC3-DE9A4176ACB9}">
      <p15:notesGuideLst xmlns="" xmlns:p15="http://schemas.microsoft.com/office/powerpoint/2012/main">
        <p15:guide id="1" orient="horz" pos="3465" userDrawn="1">
          <p15:clr>
            <a:srgbClr val="A4A3A4"/>
          </p15:clr>
        </p15:guide>
        <p15:guide id="2" pos="2188" userDrawn="1">
          <p15:clr>
            <a:srgbClr val="A4A3A4"/>
          </p15:clr>
        </p15:guide>
        <p15:guide id="3" orient="horz" pos="3466" userDrawn="1">
          <p15:clr>
            <a:srgbClr val="A4A3A4"/>
          </p15:clr>
        </p15:guide>
        <p15:guide id="4" orient="horz" pos="3128" userDrawn="1">
          <p15:clr>
            <a:srgbClr val="A4A3A4"/>
          </p15:clr>
        </p15:guide>
        <p15:guide id="6"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hri.daglar" initials="f" lastIdx="2" clrIdx="0">
    <p:extLst>
      <p:ext uri="{19B8F6BF-5375-455C-9EA6-DF929625EA0E}">
        <p15:presenceInfo xmlns="" xmlns:p15="http://schemas.microsoft.com/office/powerpoint/2012/main" userId="S-1-5-21-1820033974-4059273746-3907897502-68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ECFF"/>
    <a:srgbClr val="00BAD5"/>
    <a:srgbClr val="00ADEF"/>
    <a:srgbClr val="93CDDD"/>
    <a:srgbClr val="FFFFFF"/>
    <a:srgbClr val="FFFFCC"/>
    <a:srgbClr val="C0C0C0"/>
    <a:srgbClr val="FF99FF"/>
    <a:srgbClr val="99FF99"/>
    <a:srgbClr val="6699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Açık Stil 1 - Vurgu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274" autoAdjust="0"/>
    <p:restoredTop sz="91281" autoAdjust="0"/>
  </p:normalViewPr>
  <p:slideViewPr>
    <p:cSldViewPr>
      <p:cViewPr varScale="1">
        <p:scale>
          <a:sx n="99" d="100"/>
          <a:sy n="99" d="100"/>
        </p:scale>
        <p:origin x="-234" y="-84"/>
      </p:cViewPr>
      <p:guideLst>
        <p:guide orient="horz" pos="3016"/>
        <p:guide orient="horz" pos="338"/>
        <p:guide orient="horz" pos="3015"/>
        <p:guide orient="horz" pos="337"/>
        <p:guide pos="3082"/>
        <p:guide pos="813"/>
        <p:guide pos="3083"/>
      </p:guideLst>
    </p:cSldViewPr>
  </p:slideViewPr>
  <p:outlineViewPr>
    <p:cViewPr>
      <p:scale>
        <a:sx n="33" d="100"/>
        <a:sy n="33" d="100"/>
      </p:scale>
      <p:origin x="0" y="5352"/>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4104" y="282"/>
      </p:cViewPr>
      <p:guideLst>
        <p:guide orient="horz" pos="3465"/>
        <p:guide orient="horz" pos="3466"/>
        <p:guide orient="horz" pos="3128"/>
        <p:guide pos="218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C60095-3092-4F03-A5C8-D46695CD6281}" type="doc">
      <dgm:prSet loTypeId="urn:microsoft.com/office/officeart/2008/layout/RadialCluster" loCatId="cycle" qsTypeId="urn:microsoft.com/office/officeart/2005/8/quickstyle/3d2" qsCatId="3D" csTypeId="urn:microsoft.com/office/officeart/2005/8/colors/accent0_2" csCatId="mainScheme" phldr="1"/>
      <dgm:spPr/>
      <dgm:t>
        <a:bodyPr/>
        <a:lstStyle/>
        <a:p>
          <a:endParaRPr lang="tr-TR"/>
        </a:p>
      </dgm:t>
    </dgm:pt>
    <dgm:pt modelId="{D054890A-70E3-40EC-9643-3AA138088397}">
      <dgm:prSet phldrT="[Metin]" custT="1"/>
      <dgm:spPr/>
      <dgm:t>
        <a:bodyPr/>
        <a:lstStyle/>
        <a:p>
          <a:pPr algn="ctr">
            <a:spcAft>
              <a:spcPts val="0"/>
            </a:spcAft>
          </a:pPr>
          <a:r>
            <a:rPr lang="tr-TR" sz="2000" b="1" dirty="0" smtClean="0">
              <a:latin typeface="Calibri" pitchFamily="34" charset="0"/>
            </a:rPr>
            <a:t>KOBİ-KOBİ İşbirliği </a:t>
          </a:r>
        </a:p>
      </dgm:t>
    </dgm:pt>
    <dgm:pt modelId="{DD95F74D-BC41-4F00-B1EE-2D38AB78D5DF}" type="parTrans" cxnId="{7E500BB5-47F5-4DD2-99D2-F1FAD99D8141}">
      <dgm:prSet/>
      <dgm:spPr/>
      <dgm:t>
        <a:bodyPr/>
        <a:lstStyle/>
        <a:p>
          <a:pPr algn="ctr"/>
          <a:endParaRPr lang="tr-TR" sz="2000">
            <a:latin typeface="Calibri" pitchFamily="34" charset="0"/>
          </a:endParaRPr>
        </a:p>
      </dgm:t>
    </dgm:pt>
    <dgm:pt modelId="{B8DC1386-0435-414D-AE4D-ABEECE91108E}" type="sibTrans" cxnId="{7E500BB5-47F5-4DD2-99D2-F1FAD99D8141}">
      <dgm:prSet/>
      <dgm:spPr/>
      <dgm:t>
        <a:bodyPr/>
        <a:lstStyle/>
        <a:p>
          <a:endParaRPr lang="tr-TR"/>
        </a:p>
      </dgm:t>
    </dgm:pt>
    <dgm:pt modelId="{A3224512-9998-40F1-B4DF-5D44E420CBB3}">
      <dgm:prSet phldrT="[Metin]" custT="1"/>
      <dgm:spPr/>
      <dgm:t>
        <a:bodyPr/>
        <a:lstStyle/>
        <a:p>
          <a:pPr algn="ctr"/>
          <a:r>
            <a:rPr lang="tr-TR" sz="2000" b="1" dirty="0" smtClean="0">
              <a:latin typeface="Calibri" pitchFamily="34" charset="0"/>
            </a:rPr>
            <a:t>Birden fazla KOBİ-Büyük İşletme İşbirliği</a:t>
          </a:r>
          <a:endParaRPr lang="tr-TR" sz="2000" b="1" dirty="0">
            <a:latin typeface="Calibri" pitchFamily="34" charset="0"/>
          </a:endParaRPr>
        </a:p>
      </dgm:t>
    </dgm:pt>
    <dgm:pt modelId="{C6406DBA-1CD9-4663-86A5-100375F07B38}" type="parTrans" cxnId="{61DF8CB5-9C6B-4C29-93D5-DAE1E5CD6D9C}">
      <dgm:prSet/>
      <dgm:spPr/>
      <dgm:t>
        <a:bodyPr/>
        <a:lstStyle/>
        <a:p>
          <a:pPr algn="ctr"/>
          <a:endParaRPr lang="tr-TR" sz="2000">
            <a:latin typeface="Calibri" pitchFamily="34" charset="0"/>
          </a:endParaRPr>
        </a:p>
      </dgm:t>
    </dgm:pt>
    <dgm:pt modelId="{0FF759B8-D949-45EC-A673-817FA3A4DDF2}" type="sibTrans" cxnId="{61DF8CB5-9C6B-4C29-93D5-DAE1E5CD6D9C}">
      <dgm:prSet/>
      <dgm:spPr/>
      <dgm:t>
        <a:bodyPr/>
        <a:lstStyle/>
        <a:p>
          <a:endParaRPr lang="tr-TR"/>
        </a:p>
      </dgm:t>
    </dgm:pt>
    <dgm:pt modelId="{8F65E2B8-D8A0-491A-8D5E-11F9EA1F4ABF}">
      <dgm:prSet phldrT="[Metin]" custT="1"/>
      <dgm:spPr/>
      <dgm:t>
        <a:bodyPr/>
        <a:lstStyle/>
        <a:p>
          <a:pPr algn="ctr"/>
          <a:r>
            <a:rPr lang="tr-TR" sz="2400" b="1" dirty="0" smtClean="0">
              <a:latin typeface="Calibri" pitchFamily="34" charset="0"/>
            </a:rPr>
            <a:t>İşbirliği</a:t>
          </a:r>
        </a:p>
        <a:p>
          <a:pPr algn="ctr"/>
          <a:r>
            <a:rPr lang="tr-TR" sz="2400" b="1" dirty="0" smtClean="0">
              <a:latin typeface="Calibri" pitchFamily="34" charset="0"/>
            </a:rPr>
            <a:t>Türleri</a:t>
          </a:r>
          <a:endParaRPr lang="tr-TR" sz="2400" b="1" dirty="0">
            <a:latin typeface="Calibri" pitchFamily="34" charset="0"/>
          </a:endParaRPr>
        </a:p>
      </dgm:t>
    </dgm:pt>
    <dgm:pt modelId="{3C2B352D-79B9-4D66-833E-A4300C69E794}" type="parTrans" cxnId="{453D8D46-BE7A-43AA-BC81-DA1E43CC9CBC}">
      <dgm:prSet/>
      <dgm:spPr/>
      <dgm:t>
        <a:bodyPr/>
        <a:lstStyle/>
        <a:p>
          <a:endParaRPr lang="tr-TR"/>
        </a:p>
      </dgm:t>
    </dgm:pt>
    <dgm:pt modelId="{069376EA-E9B3-4546-94F3-F8D9FAC67314}" type="sibTrans" cxnId="{453D8D46-BE7A-43AA-BC81-DA1E43CC9CBC}">
      <dgm:prSet/>
      <dgm:spPr/>
      <dgm:t>
        <a:bodyPr/>
        <a:lstStyle/>
        <a:p>
          <a:endParaRPr lang="tr-TR"/>
        </a:p>
      </dgm:t>
    </dgm:pt>
    <dgm:pt modelId="{01FE5528-2E2D-4955-B023-9FBC47A82627}">
      <dgm:prSet phldrT="[Metin]" custT="1"/>
      <dgm:spPr/>
      <dgm:t>
        <a:bodyPr/>
        <a:lstStyle/>
        <a:p>
          <a:pPr algn="ctr"/>
          <a:r>
            <a:rPr lang="tr-TR" sz="2000" b="1" dirty="0" smtClean="0">
              <a:latin typeface="Calibri" pitchFamily="34" charset="0"/>
            </a:rPr>
            <a:t>KOBİ-Büyük İşletme İşbirliği</a:t>
          </a:r>
          <a:endParaRPr lang="tr-TR" sz="2000" b="1" dirty="0">
            <a:latin typeface="Calibri" pitchFamily="34" charset="0"/>
          </a:endParaRPr>
        </a:p>
      </dgm:t>
    </dgm:pt>
    <dgm:pt modelId="{ACE65BF6-37EF-4B5F-910B-6C5B20922D26}" type="parTrans" cxnId="{C4C4CA1D-E576-4FA1-9DE9-D4263C038120}">
      <dgm:prSet/>
      <dgm:spPr/>
      <dgm:t>
        <a:bodyPr/>
        <a:lstStyle/>
        <a:p>
          <a:endParaRPr lang="tr-TR"/>
        </a:p>
      </dgm:t>
    </dgm:pt>
    <dgm:pt modelId="{D83547E4-C880-4F8E-947B-DD9EF5BDDCD1}" type="sibTrans" cxnId="{C4C4CA1D-E576-4FA1-9DE9-D4263C038120}">
      <dgm:prSet/>
      <dgm:spPr/>
      <dgm:t>
        <a:bodyPr/>
        <a:lstStyle/>
        <a:p>
          <a:endParaRPr lang="tr-TR"/>
        </a:p>
      </dgm:t>
    </dgm:pt>
    <dgm:pt modelId="{3C202349-A66E-414A-912A-470739EBC523}">
      <dgm:prSet phldrT="[Metin]" custT="1"/>
      <dgm:spPr/>
      <dgm:t>
        <a:bodyPr/>
        <a:lstStyle/>
        <a:p>
          <a:pPr algn="ctr"/>
          <a:r>
            <a:rPr lang="tr-TR" sz="2000" b="1" dirty="0" smtClean="0">
              <a:latin typeface="Calibri" pitchFamily="34" charset="0"/>
            </a:rPr>
            <a:t>Birden fazla KOBİ-Büyük İşletmeler İşbirliği</a:t>
          </a:r>
          <a:endParaRPr lang="tr-TR" sz="2000" b="1" dirty="0">
            <a:latin typeface="Calibri" pitchFamily="34" charset="0"/>
          </a:endParaRPr>
        </a:p>
      </dgm:t>
    </dgm:pt>
    <dgm:pt modelId="{6AF5CC25-9E21-4079-A61B-59419C366C22}" type="parTrans" cxnId="{56E4EADF-FA17-4359-9F5A-B397DE41563D}">
      <dgm:prSet/>
      <dgm:spPr/>
      <dgm:t>
        <a:bodyPr/>
        <a:lstStyle/>
        <a:p>
          <a:endParaRPr lang="tr-TR"/>
        </a:p>
      </dgm:t>
    </dgm:pt>
    <dgm:pt modelId="{35FC5C05-6637-43A5-8FA1-9A0FF97971E7}" type="sibTrans" cxnId="{56E4EADF-FA17-4359-9F5A-B397DE41563D}">
      <dgm:prSet/>
      <dgm:spPr/>
      <dgm:t>
        <a:bodyPr/>
        <a:lstStyle/>
        <a:p>
          <a:endParaRPr lang="tr-TR"/>
        </a:p>
      </dgm:t>
    </dgm:pt>
    <dgm:pt modelId="{624F9D69-B516-4235-9B70-56AC851C08A3}">
      <dgm:prSet phldrT="[Metin]" custT="1"/>
      <dgm:spPr/>
      <dgm:t>
        <a:bodyPr/>
        <a:lstStyle/>
        <a:p>
          <a:pPr algn="ctr"/>
          <a:r>
            <a:rPr lang="tr-TR" sz="2000" b="1" dirty="0" smtClean="0">
              <a:latin typeface="Calibri" pitchFamily="34" charset="0"/>
            </a:rPr>
            <a:t>KOBİ-Büyük İşletmeler İşbirliği</a:t>
          </a:r>
          <a:endParaRPr lang="tr-TR" sz="2000" b="1" dirty="0">
            <a:latin typeface="Calibri" pitchFamily="34" charset="0"/>
          </a:endParaRPr>
        </a:p>
      </dgm:t>
    </dgm:pt>
    <dgm:pt modelId="{D683585F-4109-4A78-84AE-16EEC27150BB}" type="parTrans" cxnId="{DC8A05AC-7886-4B9F-AE81-FA43E67AFD34}">
      <dgm:prSet/>
      <dgm:spPr/>
      <dgm:t>
        <a:bodyPr/>
        <a:lstStyle/>
        <a:p>
          <a:endParaRPr lang="tr-TR"/>
        </a:p>
      </dgm:t>
    </dgm:pt>
    <dgm:pt modelId="{19F48168-D91D-4F28-B2CB-3FEA3998715E}" type="sibTrans" cxnId="{DC8A05AC-7886-4B9F-AE81-FA43E67AFD34}">
      <dgm:prSet/>
      <dgm:spPr/>
      <dgm:t>
        <a:bodyPr/>
        <a:lstStyle/>
        <a:p>
          <a:endParaRPr lang="tr-TR"/>
        </a:p>
      </dgm:t>
    </dgm:pt>
    <dgm:pt modelId="{6C044983-2040-4EA2-8EF6-C38F6A6B29C8}" type="pres">
      <dgm:prSet presAssocID="{20C60095-3092-4F03-A5C8-D46695CD6281}" presName="Name0" presStyleCnt="0">
        <dgm:presLayoutVars>
          <dgm:chMax val="1"/>
          <dgm:chPref val="1"/>
          <dgm:dir/>
          <dgm:animOne val="branch"/>
          <dgm:animLvl val="lvl"/>
        </dgm:presLayoutVars>
      </dgm:prSet>
      <dgm:spPr/>
      <dgm:t>
        <a:bodyPr/>
        <a:lstStyle/>
        <a:p>
          <a:endParaRPr lang="tr-TR"/>
        </a:p>
      </dgm:t>
    </dgm:pt>
    <dgm:pt modelId="{65E80186-6B99-4654-9F24-A8921C4DB08D}" type="pres">
      <dgm:prSet presAssocID="{8F65E2B8-D8A0-491A-8D5E-11F9EA1F4ABF}" presName="singleCycle" presStyleCnt="0"/>
      <dgm:spPr/>
      <dgm:t>
        <a:bodyPr/>
        <a:lstStyle/>
        <a:p>
          <a:endParaRPr lang="tr-TR"/>
        </a:p>
      </dgm:t>
    </dgm:pt>
    <dgm:pt modelId="{67F17F15-4701-4DEE-8F0D-83236DE6DD4A}" type="pres">
      <dgm:prSet presAssocID="{8F65E2B8-D8A0-491A-8D5E-11F9EA1F4ABF}" presName="singleCenter" presStyleLbl="node1" presStyleIdx="0" presStyleCnt="6" custScaleX="134632" custScaleY="71154" custLinFactNeighborX="-1658" custLinFactNeighborY="-9556">
        <dgm:presLayoutVars>
          <dgm:chMax val="7"/>
          <dgm:chPref val="7"/>
        </dgm:presLayoutVars>
      </dgm:prSet>
      <dgm:spPr/>
      <dgm:t>
        <a:bodyPr/>
        <a:lstStyle/>
        <a:p>
          <a:endParaRPr lang="tr-TR"/>
        </a:p>
      </dgm:t>
    </dgm:pt>
    <dgm:pt modelId="{E8938DBF-8412-4383-B6FF-703F53E7294D}" type="pres">
      <dgm:prSet presAssocID="{DD95F74D-BC41-4F00-B1EE-2D38AB78D5DF}" presName="Name56" presStyleLbl="parChTrans1D2" presStyleIdx="0" presStyleCnt="5"/>
      <dgm:spPr/>
      <dgm:t>
        <a:bodyPr/>
        <a:lstStyle/>
        <a:p>
          <a:endParaRPr lang="tr-TR"/>
        </a:p>
      </dgm:t>
    </dgm:pt>
    <dgm:pt modelId="{786D71C7-3522-4BC5-96E4-6A912E1D09EE}" type="pres">
      <dgm:prSet presAssocID="{D054890A-70E3-40EC-9643-3AA138088397}" presName="text0" presStyleLbl="node1" presStyleIdx="1" presStyleCnt="6" custScaleX="247899" custScaleY="109076" custRadScaleRad="112615" custRadScaleInc="-2780">
        <dgm:presLayoutVars>
          <dgm:bulletEnabled val="1"/>
        </dgm:presLayoutVars>
      </dgm:prSet>
      <dgm:spPr/>
      <dgm:t>
        <a:bodyPr/>
        <a:lstStyle/>
        <a:p>
          <a:endParaRPr lang="tr-TR"/>
        </a:p>
      </dgm:t>
    </dgm:pt>
    <dgm:pt modelId="{5109C639-7A45-40ED-B395-AC9E421274B6}" type="pres">
      <dgm:prSet presAssocID="{C6406DBA-1CD9-4663-86A5-100375F07B38}" presName="Name56" presStyleLbl="parChTrans1D2" presStyleIdx="1" presStyleCnt="5"/>
      <dgm:spPr/>
      <dgm:t>
        <a:bodyPr/>
        <a:lstStyle/>
        <a:p>
          <a:endParaRPr lang="tr-TR"/>
        </a:p>
      </dgm:t>
    </dgm:pt>
    <dgm:pt modelId="{F61CC5B2-6FFB-46A3-AED3-177F0CCE88E6}" type="pres">
      <dgm:prSet presAssocID="{A3224512-9998-40F1-B4DF-5D44E420CBB3}" presName="text0" presStyleLbl="node1" presStyleIdx="2" presStyleCnt="6" custScaleX="247899" custScaleY="109076" custRadScaleRad="149429" custRadScaleInc="5481">
        <dgm:presLayoutVars>
          <dgm:bulletEnabled val="1"/>
        </dgm:presLayoutVars>
      </dgm:prSet>
      <dgm:spPr/>
      <dgm:t>
        <a:bodyPr/>
        <a:lstStyle/>
        <a:p>
          <a:endParaRPr lang="tr-TR"/>
        </a:p>
      </dgm:t>
    </dgm:pt>
    <dgm:pt modelId="{EA3F94C1-F28A-47E7-A4F5-299E1D76306C}" type="pres">
      <dgm:prSet presAssocID="{ACE65BF6-37EF-4B5F-910B-6C5B20922D26}" presName="Name56" presStyleLbl="parChTrans1D2" presStyleIdx="2" presStyleCnt="5"/>
      <dgm:spPr/>
      <dgm:t>
        <a:bodyPr/>
        <a:lstStyle/>
        <a:p>
          <a:endParaRPr lang="tr-TR"/>
        </a:p>
      </dgm:t>
    </dgm:pt>
    <dgm:pt modelId="{B6AC7E2E-CAFE-46A7-B4E1-268234917AAC}" type="pres">
      <dgm:prSet presAssocID="{01FE5528-2E2D-4955-B023-9FBC47A82627}" presName="text0" presStyleLbl="node1" presStyleIdx="3" presStyleCnt="6" custScaleX="247899" custScaleY="109076" custRadScaleRad="105576" custRadScaleInc="-51327">
        <dgm:presLayoutVars>
          <dgm:bulletEnabled val="1"/>
        </dgm:presLayoutVars>
      </dgm:prSet>
      <dgm:spPr/>
      <dgm:t>
        <a:bodyPr/>
        <a:lstStyle/>
        <a:p>
          <a:endParaRPr lang="tr-TR"/>
        </a:p>
      </dgm:t>
    </dgm:pt>
    <dgm:pt modelId="{96A367AD-FD00-447E-B07D-2338C8A6F2C0}" type="pres">
      <dgm:prSet presAssocID="{6AF5CC25-9E21-4079-A61B-59419C366C22}" presName="Name56" presStyleLbl="parChTrans1D2" presStyleIdx="3" presStyleCnt="5"/>
      <dgm:spPr/>
      <dgm:t>
        <a:bodyPr/>
        <a:lstStyle/>
        <a:p>
          <a:endParaRPr lang="tr-TR"/>
        </a:p>
      </dgm:t>
    </dgm:pt>
    <dgm:pt modelId="{E5F1F9E5-2327-46BE-B574-599BFC67F757}" type="pres">
      <dgm:prSet presAssocID="{3C202349-A66E-414A-912A-470739EBC523}" presName="text0" presStyleLbl="node1" presStyleIdx="4" presStyleCnt="6" custScaleX="247899" custScaleY="109076" custRadScaleRad="104238" custRadScaleInc="49864">
        <dgm:presLayoutVars>
          <dgm:bulletEnabled val="1"/>
        </dgm:presLayoutVars>
      </dgm:prSet>
      <dgm:spPr/>
      <dgm:t>
        <a:bodyPr/>
        <a:lstStyle/>
        <a:p>
          <a:endParaRPr lang="tr-TR"/>
        </a:p>
      </dgm:t>
    </dgm:pt>
    <dgm:pt modelId="{C9B9CEDE-CC1D-4B7A-99E9-741499593EAE}" type="pres">
      <dgm:prSet presAssocID="{D683585F-4109-4A78-84AE-16EEC27150BB}" presName="Name56" presStyleLbl="parChTrans1D2" presStyleIdx="4" presStyleCnt="5"/>
      <dgm:spPr/>
      <dgm:t>
        <a:bodyPr/>
        <a:lstStyle/>
        <a:p>
          <a:endParaRPr lang="tr-TR"/>
        </a:p>
      </dgm:t>
    </dgm:pt>
    <dgm:pt modelId="{8A03260D-1F1E-4FCE-801C-B463E3F3921A}" type="pres">
      <dgm:prSet presAssocID="{624F9D69-B516-4235-9B70-56AC851C08A3}" presName="text0" presStyleLbl="node1" presStyleIdx="5" presStyleCnt="6" custScaleX="247899" custScaleY="109076" custRadScaleRad="147890" custRadScaleInc="-7191">
        <dgm:presLayoutVars>
          <dgm:bulletEnabled val="1"/>
        </dgm:presLayoutVars>
      </dgm:prSet>
      <dgm:spPr/>
      <dgm:t>
        <a:bodyPr/>
        <a:lstStyle/>
        <a:p>
          <a:endParaRPr lang="tr-TR"/>
        </a:p>
      </dgm:t>
    </dgm:pt>
  </dgm:ptLst>
  <dgm:cxnLst>
    <dgm:cxn modelId="{CFAA7862-A9E6-4ED3-9194-3C740E43EAE1}" type="presOf" srcId="{ACE65BF6-37EF-4B5F-910B-6C5B20922D26}" destId="{EA3F94C1-F28A-47E7-A4F5-299E1D76306C}" srcOrd="0" destOrd="0" presId="urn:microsoft.com/office/officeart/2008/layout/RadialCluster"/>
    <dgm:cxn modelId="{0ACB3D5A-B318-46E5-8D5D-460D152B7DFB}" type="presOf" srcId="{20C60095-3092-4F03-A5C8-D46695CD6281}" destId="{6C044983-2040-4EA2-8EF6-C38F6A6B29C8}" srcOrd="0" destOrd="0" presId="urn:microsoft.com/office/officeart/2008/layout/RadialCluster"/>
    <dgm:cxn modelId="{2724F3EF-D18D-41FB-AF74-77DA9DEE71D9}" type="presOf" srcId="{6AF5CC25-9E21-4079-A61B-59419C366C22}" destId="{96A367AD-FD00-447E-B07D-2338C8A6F2C0}" srcOrd="0" destOrd="0" presId="urn:microsoft.com/office/officeart/2008/layout/RadialCluster"/>
    <dgm:cxn modelId="{56E4EADF-FA17-4359-9F5A-B397DE41563D}" srcId="{8F65E2B8-D8A0-491A-8D5E-11F9EA1F4ABF}" destId="{3C202349-A66E-414A-912A-470739EBC523}" srcOrd="3" destOrd="0" parTransId="{6AF5CC25-9E21-4079-A61B-59419C366C22}" sibTransId="{35FC5C05-6637-43A5-8FA1-9A0FF97971E7}"/>
    <dgm:cxn modelId="{B4D3668E-C04F-45B5-A981-DF3180A7106A}" type="presOf" srcId="{01FE5528-2E2D-4955-B023-9FBC47A82627}" destId="{B6AC7E2E-CAFE-46A7-B4E1-268234917AAC}" srcOrd="0" destOrd="0" presId="urn:microsoft.com/office/officeart/2008/layout/RadialCluster"/>
    <dgm:cxn modelId="{2766FE86-6108-43BC-941C-1446E432462C}" type="presOf" srcId="{DD95F74D-BC41-4F00-B1EE-2D38AB78D5DF}" destId="{E8938DBF-8412-4383-B6FF-703F53E7294D}" srcOrd="0" destOrd="0" presId="urn:microsoft.com/office/officeart/2008/layout/RadialCluster"/>
    <dgm:cxn modelId="{714FDFF8-611E-4444-82EA-740F213DF075}" type="presOf" srcId="{C6406DBA-1CD9-4663-86A5-100375F07B38}" destId="{5109C639-7A45-40ED-B395-AC9E421274B6}" srcOrd="0" destOrd="0" presId="urn:microsoft.com/office/officeart/2008/layout/RadialCluster"/>
    <dgm:cxn modelId="{24CBD64D-B3CA-407A-B1ED-2E276942C27E}" type="presOf" srcId="{D683585F-4109-4A78-84AE-16EEC27150BB}" destId="{C9B9CEDE-CC1D-4B7A-99E9-741499593EAE}" srcOrd="0" destOrd="0" presId="urn:microsoft.com/office/officeart/2008/layout/RadialCluster"/>
    <dgm:cxn modelId="{61DF8CB5-9C6B-4C29-93D5-DAE1E5CD6D9C}" srcId="{8F65E2B8-D8A0-491A-8D5E-11F9EA1F4ABF}" destId="{A3224512-9998-40F1-B4DF-5D44E420CBB3}" srcOrd="1" destOrd="0" parTransId="{C6406DBA-1CD9-4663-86A5-100375F07B38}" sibTransId="{0FF759B8-D949-45EC-A673-817FA3A4DDF2}"/>
    <dgm:cxn modelId="{BE0E1764-F336-4ACC-9252-AA7BD1061F20}" type="presOf" srcId="{A3224512-9998-40F1-B4DF-5D44E420CBB3}" destId="{F61CC5B2-6FFB-46A3-AED3-177F0CCE88E6}" srcOrd="0" destOrd="0" presId="urn:microsoft.com/office/officeart/2008/layout/RadialCluster"/>
    <dgm:cxn modelId="{7E500BB5-47F5-4DD2-99D2-F1FAD99D8141}" srcId="{8F65E2B8-D8A0-491A-8D5E-11F9EA1F4ABF}" destId="{D054890A-70E3-40EC-9643-3AA138088397}" srcOrd="0" destOrd="0" parTransId="{DD95F74D-BC41-4F00-B1EE-2D38AB78D5DF}" sibTransId="{B8DC1386-0435-414D-AE4D-ABEECE91108E}"/>
    <dgm:cxn modelId="{646EE841-D5AA-4CED-AB9A-038C705F3A51}" type="presOf" srcId="{3C202349-A66E-414A-912A-470739EBC523}" destId="{E5F1F9E5-2327-46BE-B574-599BFC67F757}" srcOrd="0" destOrd="0" presId="urn:microsoft.com/office/officeart/2008/layout/RadialCluster"/>
    <dgm:cxn modelId="{C4C4CA1D-E576-4FA1-9DE9-D4263C038120}" srcId="{8F65E2B8-D8A0-491A-8D5E-11F9EA1F4ABF}" destId="{01FE5528-2E2D-4955-B023-9FBC47A82627}" srcOrd="2" destOrd="0" parTransId="{ACE65BF6-37EF-4B5F-910B-6C5B20922D26}" sibTransId="{D83547E4-C880-4F8E-947B-DD9EF5BDDCD1}"/>
    <dgm:cxn modelId="{453D8D46-BE7A-43AA-BC81-DA1E43CC9CBC}" srcId="{20C60095-3092-4F03-A5C8-D46695CD6281}" destId="{8F65E2B8-D8A0-491A-8D5E-11F9EA1F4ABF}" srcOrd="0" destOrd="0" parTransId="{3C2B352D-79B9-4D66-833E-A4300C69E794}" sibTransId="{069376EA-E9B3-4546-94F3-F8D9FAC67314}"/>
    <dgm:cxn modelId="{35C407B3-1C10-4A29-9502-CEFBCC78DB44}" type="presOf" srcId="{8F65E2B8-D8A0-491A-8D5E-11F9EA1F4ABF}" destId="{67F17F15-4701-4DEE-8F0D-83236DE6DD4A}" srcOrd="0" destOrd="0" presId="urn:microsoft.com/office/officeart/2008/layout/RadialCluster"/>
    <dgm:cxn modelId="{DC8A05AC-7886-4B9F-AE81-FA43E67AFD34}" srcId="{8F65E2B8-D8A0-491A-8D5E-11F9EA1F4ABF}" destId="{624F9D69-B516-4235-9B70-56AC851C08A3}" srcOrd="4" destOrd="0" parTransId="{D683585F-4109-4A78-84AE-16EEC27150BB}" sibTransId="{19F48168-D91D-4F28-B2CB-3FEA3998715E}"/>
    <dgm:cxn modelId="{9043854A-2995-4527-A380-829A69081233}" type="presOf" srcId="{D054890A-70E3-40EC-9643-3AA138088397}" destId="{786D71C7-3522-4BC5-96E4-6A912E1D09EE}" srcOrd="0" destOrd="0" presId="urn:microsoft.com/office/officeart/2008/layout/RadialCluster"/>
    <dgm:cxn modelId="{BF364E1B-23EC-4E18-9478-EEB7051EE7A9}" type="presOf" srcId="{624F9D69-B516-4235-9B70-56AC851C08A3}" destId="{8A03260D-1F1E-4FCE-801C-B463E3F3921A}" srcOrd="0" destOrd="0" presId="urn:microsoft.com/office/officeart/2008/layout/RadialCluster"/>
    <dgm:cxn modelId="{68B6AB1C-C069-4152-9406-E450193057DF}" type="presParOf" srcId="{6C044983-2040-4EA2-8EF6-C38F6A6B29C8}" destId="{65E80186-6B99-4654-9F24-A8921C4DB08D}" srcOrd="0" destOrd="0" presId="urn:microsoft.com/office/officeart/2008/layout/RadialCluster"/>
    <dgm:cxn modelId="{DBF79839-DF08-4A64-BD85-A2E69718C0BC}" type="presParOf" srcId="{65E80186-6B99-4654-9F24-A8921C4DB08D}" destId="{67F17F15-4701-4DEE-8F0D-83236DE6DD4A}" srcOrd="0" destOrd="0" presId="urn:microsoft.com/office/officeart/2008/layout/RadialCluster"/>
    <dgm:cxn modelId="{BFEFB923-92AB-4D6C-9D64-3C226438A53D}" type="presParOf" srcId="{65E80186-6B99-4654-9F24-A8921C4DB08D}" destId="{E8938DBF-8412-4383-B6FF-703F53E7294D}" srcOrd="1" destOrd="0" presId="urn:microsoft.com/office/officeart/2008/layout/RadialCluster"/>
    <dgm:cxn modelId="{510B366A-C0FB-4467-A200-7B32138D79E3}" type="presParOf" srcId="{65E80186-6B99-4654-9F24-A8921C4DB08D}" destId="{786D71C7-3522-4BC5-96E4-6A912E1D09EE}" srcOrd="2" destOrd="0" presId="urn:microsoft.com/office/officeart/2008/layout/RadialCluster"/>
    <dgm:cxn modelId="{88BF6C5E-3FA3-480D-AFDD-D0795D849F9E}" type="presParOf" srcId="{65E80186-6B99-4654-9F24-A8921C4DB08D}" destId="{5109C639-7A45-40ED-B395-AC9E421274B6}" srcOrd="3" destOrd="0" presId="urn:microsoft.com/office/officeart/2008/layout/RadialCluster"/>
    <dgm:cxn modelId="{EA5819A7-0853-4FC8-A5DE-F75B43540F59}" type="presParOf" srcId="{65E80186-6B99-4654-9F24-A8921C4DB08D}" destId="{F61CC5B2-6FFB-46A3-AED3-177F0CCE88E6}" srcOrd="4" destOrd="0" presId="urn:microsoft.com/office/officeart/2008/layout/RadialCluster"/>
    <dgm:cxn modelId="{893517B7-6F84-4F28-A3FD-B82C83225E61}" type="presParOf" srcId="{65E80186-6B99-4654-9F24-A8921C4DB08D}" destId="{EA3F94C1-F28A-47E7-A4F5-299E1D76306C}" srcOrd="5" destOrd="0" presId="urn:microsoft.com/office/officeart/2008/layout/RadialCluster"/>
    <dgm:cxn modelId="{62D9462D-9957-4846-B00B-390CBB78263D}" type="presParOf" srcId="{65E80186-6B99-4654-9F24-A8921C4DB08D}" destId="{B6AC7E2E-CAFE-46A7-B4E1-268234917AAC}" srcOrd="6" destOrd="0" presId="urn:microsoft.com/office/officeart/2008/layout/RadialCluster"/>
    <dgm:cxn modelId="{CFD86F35-DEFE-4419-A1E0-0EF476C39E11}" type="presParOf" srcId="{65E80186-6B99-4654-9F24-A8921C4DB08D}" destId="{96A367AD-FD00-447E-B07D-2338C8A6F2C0}" srcOrd="7" destOrd="0" presId="urn:microsoft.com/office/officeart/2008/layout/RadialCluster"/>
    <dgm:cxn modelId="{60D4A561-1F44-485F-878D-7EDD89ECFD6E}" type="presParOf" srcId="{65E80186-6B99-4654-9F24-A8921C4DB08D}" destId="{E5F1F9E5-2327-46BE-B574-599BFC67F757}" srcOrd="8" destOrd="0" presId="urn:microsoft.com/office/officeart/2008/layout/RadialCluster"/>
    <dgm:cxn modelId="{D716153B-4627-4AA4-B939-F2502F75C529}" type="presParOf" srcId="{65E80186-6B99-4654-9F24-A8921C4DB08D}" destId="{C9B9CEDE-CC1D-4B7A-99E9-741499593EAE}" srcOrd="9" destOrd="0" presId="urn:microsoft.com/office/officeart/2008/layout/RadialCluster"/>
    <dgm:cxn modelId="{0CA6B665-431A-42CF-9585-F8AE3CE04B56}" type="presParOf" srcId="{65E80186-6B99-4654-9F24-A8921C4DB08D}" destId="{8A03260D-1F1E-4FCE-801C-B463E3F3921A}" srcOrd="10" destOrd="0" presId="urn:microsoft.com/office/officeart/2008/layout/RadialCluster"/>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1B07ED-F55C-4052-8910-3C3DA28A7ABA}" type="doc">
      <dgm:prSet loTypeId="urn:microsoft.com/office/officeart/2005/8/layout/hierarchy1" loCatId="hierarchy" qsTypeId="urn:microsoft.com/office/officeart/2005/8/quickstyle/3d4" qsCatId="3D" csTypeId="urn:microsoft.com/office/officeart/2005/8/colors/accent0_1" csCatId="mainScheme" phldr="1"/>
      <dgm:spPr/>
      <dgm:t>
        <a:bodyPr/>
        <a:lstStyle/>
        <a:p>
          <a:endParaRPr lang="tr-TR"/>
        </a:p>
      </dgm:t>
    </dgm:pt>
    <dgm:pt modelId="{1C3F8EE4-F9F5-4DF5-8218-C28FFDB720E4}">
      <dgm:prSet phldrT="[Metin]" custT="1"/>
      <dgm:spPr>
        <a:solidFill>
          <a:schemeClr val="bg2">
            <a:alpha val="90000"/>
          </a:schemeClr>
        </a:solidFill>
      </dgm:spPr>
      <dgm:t>
        <a:bodyPr/>
        <a:lstStyle/>
        <a:p>
          <a:r>
            <a:rPr lang="tr-TR" sz="3200" b="1" dirty="0" smtClean="0">
              <a:solidFill>
                <a:schemeClr val="bg1">
                  <a:lumMod val="10000"/>
                </a:schemeClr>
              </a:solidFill>
            </a:rPr>
            <a:t>Ortaklık Modelleri</a:t>
          </a:r>
          <a:endParaRPr lang="tr-TR" sz="3200" b="1" dirty="0">
            <a:solidFill>
              <a:schemeClr val="bg1">
                <a:lumMod val="10000"/>
              </a:schemeClr>
            </a:solidFill>
          </a:endParaRPr>
        </a:p>
      </dgm:t>
    </dgm:pt>
    <dgm:pt modelId="{1EDF5F83-AD83-4699-98FF-8BEAFE5B5CDA}" type="parTrans" cxnId="{479EF2EA-A97C-49DD-A7C5-97691755A17B}">
      <dgm:prSet/>
      <dgm:spPr/>
      <dgm:t>
        <a:bodyPr/>
        <a:lstStyle/>
        <a:p>
          <a:endParaRPr lang="tr-TR"/>
        </a:p>
      </dgm:t>
    </dgm:pt>
    <dgm:pt modelId="{7DCF449B-1697-4F81-93E0-BAD4EF22DB0C}" type="sibTrans" cxnId="{479EF2EA-A97C-49DD-A7C5-97691755A17B}">
      <dgm:prSet/>
      <dgm:spPr/>
      <dgm:t>
        <a:bodyPr/>
        <a:lstStyle/>
        <a:p>
          <a:endParaRPr lang="tr-TR"/>
        </a:p>
      </dgm:t>
    </dgm:pt>
    <dgm:pt modelId="{8357043E-7C11-4F9A-B4C9-8B1C2CDCF3CB}">
      <dgm:prSet phldrT="[Metin]" custT="1"/>
      <dgm:spPr>
        <a:solidFill>
          <a:schemeClr val="bg2">
            <a:alpha val="90000"/>
          </a:schemeClr>
        </a:solidFill>
      </dgm:spPr>
      <dgm:t>
        <a:bodyPr/>
        <a:lstStyle/>
        <a:p>
          <a:r>
            <a:rPr lang="tr-TR" sz="2000" b="1" dirty="0" smtClean="0">
              <a:solidFill>
                <a:schemeClr val="bg1">
                  <a:lumMod val="10000"/>
                </a:schemeClr>
              </a:solidFill>
            </a:rPr>
            <a:t>İşletici Kuruluş Modeli</a:t>
          </a:r>
          <a:endParaRPr lang="tr-TR" sz="2000" b="1" dirty="0">
            <a:solidFill>
              <a:schemeClr val="bg1">
                <a:lumMod val="10000"/>
              </a:schemeClr>
            </a:solidFill>
          </a:endParaRPr>
        </a:p>
      </dgm:t>
    </dgm:pt>
    <dgm:pt modelId="{E3B3E1BD-1CA7-407F-BC62-FB0174670877}" type="parTrans" cxnId="{9B9036D9-BB62-40B1-9744-A4CE983B4CC8}">
      <dgm:prSet/>
      <dgm:spPr/>
      <dgm:t>
        <a:bodyPr/>
        <a:lstStyle/>
        <a:p>
          <a:endParaRPr lang="tr-TR"/>
        </a:p>
      </dgm:t>
    </dgm:pt>
    <dgm:pt modelId="{4960066C-40D8-475D-8124-AE4BBEBDFD62}" type="sibTrans" cxnId="{9B9036D9-BB62-40B1-9744-A4CE983B4CC8}">
      <dgm:prSet/>
      <dgm:spPr/>
      <dgm:t>
        <a:bodyPr/>
        <a:lstStyle/>
        <a:p>
          <a:endParaRPr lang="tr-TR"/>
        </a:p>
      </dgm:t>
    </dgm:pt>
    <dgm:pt modelId="{F76139CC-F6CD-486F-A898-8EBDFC0AFE1E}">
      <dgm:prSet phldrT="[Metin]" custT="1"/>
      <dgm:spPr>
        <a:solidFill>
          <a:schemeClr val="bg2">
            <a:alpha val="90000"/>
          </a:schemeClr>
        </a:solidFill>
      </dgm:spPr>
      <dgm:t>
        <a:bodyPr/>
        <a:lstStyle/>
        <a:p>
          <a:r>
            <a:rPr lang="tr-TR" sz="2000" b="1" dirty="0" smtClean="0">
              <a:solidFill>
                <a:schemeClr val="bg1">
                  <a:lumMod val="10000"/>
                </a:schemeClr>
              </a:solidFill>
            </a:rPr>
            <a:t>Proje Ortaklığı Modeli</a:t>
          </a:r>
          <a:endParaRPr lang="tr-TR" sz="2000" b="1" dirty="0">
            <a:solidFill>
              <a:schemeClr val="bg1">
                <a:lumMod val="10000"/>
              </a:schemeClr>
            </a:solidFill>
          </a:endParaRPr>
        </a:p>
      </dgm:t>
    </dgm:pt>
    <dgm:pt modelId="{6DA41FC3-AAC0-43A9-98FC-5BD350CC7117}" type="parTrans" cxnId="{18C24BB3-8D74-4CC7-BA0B-4FFFD937D751}">
      <dgm:prSet/>
      <dgm:spPr/>
      <dgm:t>
        <a:bodyPr/>
        <a:lstStyle/>
        <a:p>
          <a:endParaRPr lang="tr-TR"/>
        </a:p>
      </dgm:t>
    </dgm:pt>
    <dgm:pt modelId="{68E5056D-9AC6-4618-8170-DF6AB47E4A73}" type="sibTrans" cxnId="{18C24BB3-8D74-4CC7-BA0B-4FFFD937D751}">
      <dgm:prSet/>
      <dgm:spPr/>
      <dgm:t>
        <a:bodyPr/>
        <a:lstStyle/>
        <a:p>
          <a:endParaRPr lang="tr-TR"/>
        </a:p>
      </dgm:t>
    </dgm:pt>
    <dgm:pt modelId="{6DE85473-2E18-41E1-B232-9958BE5EC307}">
      <dgm:prSet phldrT="[Metin]" custT="1"/>
      <dgm:spPr>
        <a:solidFill>
          <a:schemeClr val="bg2">
            <a:alpha val="90000"/>
          </a:schemeClr>
        </a:solidFill>
      </dgm:spPr>
      <dgm:t>
        <a:bodyPr/>
        <a:lstStyle/>
        <a:p>
          <a:r>
            <a:rPr lang="tr-TR" sz="1600" dirty="0" smtClean="0">
              <a:solidFill>
                <a:schemeClr val="bg1">
                  <a:lumMod val="10000"/>
                </a:schemeClr>
              </a:solidFill>
            </a:rPr>
            <a:t>Yatırım, mülkiyet, gelir, gider veya benzeri unsurların proje ortağı işletmeler tarafından </a:t>
          </a:r>
          <a:r>
            <a:rPr lang="tr-TR" sz="1600" b="1" u="sng" dirty="0" smtClean="0">
              <a:solidFill>
                <a:srgbClr val="FF0000"/>
              </a:solidFill>
            </a:rPr>
            <a:t>ayrı ayrı </a:t>
          </a:r>
          <a:r>
            <a:rPr lang="tr-TR" sz="1600" dirty="0" smtClean="0">
              <a:solidFill>
                <a:schemeClr val="bg1">
                  <a:lumMod val="10000"/>
                </a:schemeClr>
              </a:solidFill>
            </a:rPr>
            <a:t>gerçekleştirileceği modeldir.</a:t>
          </a:r>
          <a:endParaRPr lang="tr-TR" sz="1600" dirty="0">
            <a:solidFill>
              <a:schemeClr val="bg1">
                <a:lumMod val="10000"/>
              </a:schemeClr>
            </a:solidFill>
          </a:endParaRPr>
        </a:p>
      </dgm:t>
    </dgm:pt>
    <dgm:pt modelId="{D6C8C8CB-2B17-4B5B-8401-4B764C5DC91D}" type="sibTrans" cxnId="{07C4717B-CBCA-4305-998E-607FA72ED20B}">
      <dgm:prSet/>
      <dgm:spPr/>
      <dgm:t>
        <a:bodyPr/>
        <a:lstStyle/>
        <a:p>
          <a:endParaRPr lang="tr-TR"/>
        </a:p>
      </dgm:t>
    </dgm:pt>
    <dgm:pt modelId="{16C395F8-6D82-408E-9E79-BCEF77E18C74}" type="parTrans" cxnId="{07C4717B-CBCA-4305-998E-607FA72ED20B}">
      <dgm:prSet/>
      <dgm:spPr/>
      <dgm:t>
        <a:bodyPr/>
        <a:lstStyle/>
        <a:p>
          <a:endParaRPr lang="tr-TR"/>
        </a:p>
      </dgm:t>
    </dgm:pt>
    <dgm:pt modelId="{F461FD46-71B3-4E7C-84A4-5F5D43D56E2D}">
      <dgm:prSet phldrT="[Metin]" custT="1"/>
      <dgm:spPr>
        <a:solidFill>
          <a:schemeClr val="bg2">
            <a:alpha val="90000"/>
          </a:schemeClr>
        </a:solidFill>
      </dgm:spPr>
      <dgm:t>
        <a:bodyPr/>
        <a:lstStyle/>
        <a:p>
          <a:r>
            <a:rPr lang="tr-TR" sz="1600" dirty="0" smtClean="0">
              <a:solidFill>
                <a:schemeClr val="bg1">
                  <a:lumMod val="10000"/>
                </a:schemeClr>
              </a:solidFill>
            </a:rPr>
            <a:t>Yatırım, mülkiyet, gelir, gider veya benzeri unsurların </a:t>
          </a:r>
          <a:r>
            <a:rPr lang="tr-TR" sz="1600" b="1" u="sng" dirty="0" smtClean="0">
              <a:solidFill>
                <a:srgbClr val="FF0000"/>
              </a:solidFill>
            </a:rPr>
            <a:t>tek bir yapı tarafından </a:t>
          </a:r>
          <a:r>
            <a:rPr lang="tr-TR" sz="1600" dirty="0" smtClean="0">
              <a:solidFill>
                <a:schemeClr val="bg1">
                  <a:lumMod val="10000"/>
                </a:schemeClr>
              </a:solidFill>
            </a:rPr>
            <a:t>gerçekleştirileceği modeldir. </a:t>
          </a:r>
        </a:p>
        <a:p>
          <a:r>
            <a:rPr lang="tr-TR" sz="1600" dirty="0" smtClean="0">
              <a:solidFill>
                <a:schemeClr val="bg1">
                  <a:lumMod val="10000"/>
                </a:schemeClr>
              </a:solidFill>
            </a:rPr>
            <a:t>(Limited veya A.Ş.)</a:t>
          </a:r>
          <a:endParaRPr lang="tr-TR" sz="1600" dirty="0">
            <a:solidFill>
              <a:schemeClr val="bg1">
                <a:lumMod val="10000"/>
              </a:schemeClr>
            </a:solidFill>
          </a:endParaRPr>
        </a:p>
      </dgm:t>
    </dgm:pt>
    <dgm:pt modelId="{7488F70A-3553-4CA8-B3D9-E47562FBD7F1}" type="sibTrans" cxnId="{AF197B03-8D26-4321-984E-60465FE247BB}">
      <dgm:prSet/>
      <dgm:spPr/>
      <dgm:t>
        <a:bodyPr/>
        <a:lstStyle/>
        <a:p>
          <a:endParaRPr lang="tr-TR"/>
        </a:p>
      </dgm:t>
    </dgm:pt>
    <dgm:pt modelId="{EFE3110C-983C-4458-8FF2-DF7CEFC90E2B}" type="parTrans" cxnId="{AF197B03-8D26-4321-984E-60465FE247BB}">
      <dgm:prSet/>
      <dgm:spPr/>
      <dgm:t>
        <a:bodyPr/>
        <a:lstStyle/>
        <a:p>
          <a:endParaRPr lang="tr-TR"/>
        </a:p>
      </dgm:t>
    </dgm:pt>
    <dgm:pt modelId="{CD10369A-0C84-4CD0-99C3-B49F1BCA96CC}" type="pres">
      <dgm:prSet presAssocID="{691B07ED-F55C-4052-8910-3C3DA28A7ABA}" presName="hierChild1" presStyleCnt="0">
        <dgm:presLayoutVars>
          <dgm:chPref val="1"/>
          <dgm:dir/>
          <dgm:animOne val="branch"/>
          <dgm:animLvl val="lvl"/>
          <dgm:resizeHandles/>
        </dgm:presLayoutVars>
      </dgm:prSet>
      <dgm:spPr/>
      <dgm:t>
        <a:bodyPr/>
        <a:lstStyle/>
        <a:p>
          <a:endParaRPr lang="tr-TR"/>
        </a:p>
      </dgm:t>
    </dgm:pt>
    <dgm:pt modelId="{76D70D46-FB18-428E-888C-FF2BE691C3B3}" type="pres">
      <dgm:prSet presAssocID="{1C3F8EE4-F9F5-4DF5-8218-C28FFDB720E4}" presName="hierRoot1" presStyleCnt="0"/>
      <dgm:spPr/>
    </dgm:pt>
    <dgm:pt modelId="{BFD68C78-5758-4F5B-965B-3F0842AC5158}" type="pres">
      <dgm:prSet presAssocID="{1C3F8EE4-F9F5-4DF5-8218-C28FFDB720E4}" presName="composite" presStyleCnt="0"/>
      <dgm:spPr/>
    </dgm:pt>
    <dgm:pt modelId="{705E022E-1616-4CBB-A706-F44C85DF1A5B}" type="pres">
      <dgm:prSet presAssocID="{1C3F8EE4-F9F5-4DF5-8218-C28FFDB720E4}" presName="background" presStyleLbl="node0" presStyleIdx="0" presStyleCnt="1"/>
      <dgm:spPr>
        <a:solidFill>
          <a:srgbClr val="0066FF"/>
        </a:solidFill>
      </dgm:spPr>
    </dgm:pt>
    <dgm:pt modelId="{827C8655-FCC1-423B-AFA5-98C627DD7539}" type="pres">
      <dgm:prSet presAssocID="{1C3F8EE4-F9F5-4DF5-8218-C28FFDB720E4}" presName="text" presStyleLbl="fgAcc0" presStyleIdx="0" presStyleCnt="1" custScaleX="500650" custScaleY="67889" custLinFactNeighborX="1242" custLinFactNeighborY="1955">
        <dgm:presLayoutVars>
          <dgm:chPref val="3"/>
        </dgm:presLayoutVars>
      </dgm:prSet>
      <dgm:spPr/>
      <dgm:t>
        <a:bodyPr/>
        <a:lstStyle/>
        <a:p>
          <a:endParaRPr lang="tr-TR"/>
        </a:p>
      </dgm:t>
    </dgm:pt>
    <dgm:pt modelId="{2B69944E-B0AA-4CDE-A5B6-E9BAB77CCC0A}" type="pres">
      <dgm:prSet presAssocID="{1C3F8EE4-F9F5-4DF5-8218-C28FFDB720E4}" presName="hierChild2" presStyleCnt="0"/>
      <dgm:spPr/>
    </dgm:pt>
    <dgm:pt modelId="{B4E53DD6-BC0E-44DC-B88C-9C9146D42FFB}" type="pres">
      <dgm:prSet presAssocID="{E3B3E1BD-1CA7-407F-BC62-FB0174670877}" presName="Name10" presStyleLbl="parChTrans1D2" presStyleIdx="0" presStyleCnt="2"/>
      <dgm:spPr/>
      <dgm:t>
        <a:bodyPr/>
        <a:lstStyle/>
        <a:p>
          <a:endParaRPr lang="tr-TR"/>
        </a:p>
      </dgm:t>
    </dgm:pt>
    <dgm:pt modelId="{9DB05664-2700-4B90-81DB-4C54AF534E2C}" type="pres">
      <dgm:prSet presAssocID="{8357043E-7C11-4F9A-B4C9-8B1C2CDCF3CB}" presName="hierRoot2" presStyleCnt="0"/>
      <dgm:spPr/>
    </dgm:pt>
    <dgm:pt modelId="{68D0DF56-6326-45DE-B69A-D78CF7123B33}" type="pres">
      <dgm:prSet presAssocID="{8357043E-7C11-4F9A-B4C9-8B1C2CDCF3CB}" presName="composite2" presStyleCnt="0"/>
      <dgm:spPr/>
    </dgm:pt>
    <dgm:pt modelId="{8C332BE4-2F30-456A-894B-8671D60A3ABE}" type="pres">
      <dgm:prSet presAssocID="{8357043E-7C11-4F9A-B4C9-8B1C2CDCF3CB}" presName="background2" presStyleLbl="node2" presStyleIdx="0" presStyleCnt="2"/>
      <dgm:spPr>
        <a:solidFill>
          <a:srgbClr val="FF0000"/>
        </a:solidFill>
      </dgm:spPr>
    </dgm:pt>
    <dgm:pt modelId="{27C02C90-3903-4113-8A08-E18FD00C77CE}" type="pres">
      <dgm:prSet presAssocID="{8357043E-7C11-4F9A-B4C9-8B1C2CDCF3CB}" presName="text2" presStyleLbl="fgAcc2" presStyleIdx="0" presStyleCnt="2" custScaleX="249871">
        <dgm:presLayoutVars>
          <dgm:chPref val="3"/>
        </dgm:presLayoutVars>
      </dgm:prSet>
      <dgm:spPr/>
      <dgm:t>
        <a:bodyPr/>
        <a:lstStyle/>
        <a:p>
          <a:endParaRPr lang="tr-TR"/>
        </a:p>
      </dgm:t>
    </dgm:pt>
    <dgm:pt modelId="{137A1E4D-C7C3-4CB7-B624-AD052F5852CD}" type="pres">
      <dgm:prSet presAssocID="{8357043E-7C11-4F9A-B4C9-8B1C2CDCF3CB}" presName="hierChild3" presStyleCnt="0"/>
      <dgm:spPr/>
    </dgm:pt>
    <dgm:pt modelId="{CDFE14FE-7BA4-4CB6-81AA-CD75B347861D}" type="pres">
      <dgm:prSet presAssocID="{EFE3110C-983C-4458-8FF2-DF7CEFC90E2B}" presName="Name17" presStyleLbl="parChTrans1D3" presStyleIdx="0" presStyleCnt="2"/>
      <dgm:spPr/>
      <dgm:t>
        <a:bodyPr/>
        <a:lstStyle/>
        <a:p>
          <a:endParaRPr lang="tr-TR"/>
        </a:p>
      </dgm:t>
    </dgm:pt>
    <dgm:pt modelId="{8CACEDB4-7D83-4257-BFA6-76CC410CFC9D}" type="pres">
      <dgm:prSet presAssocID="{F461FD46-71B3-4E7C-84A4-5F5D43D56E2D}" presName="hierRoot3" presStyleCnt="0"/>
      <dgm:spPr/>
    </dgm:pt>
    <dgm:pt modelId="{83C5BD2B-C6EB-40B7-8B99-C0EF26DD2B9F}" type="pres">
      <dgm:prSet presAssocID="{F461FD46-71B3-4E7C-84A4-5F5D43D56E2D}" presName="composite3" presStyleCnt="0"/>
      <dgm:spPr/>
    </dgm:pt>
    <dgm:pt modelId="{075C3D22-86E0-4798-8B7F-331B5743B14D}" type="pres">
      <dgm:prSet presAssocID="{F461FD46-71B3-4E7C-84A4-5F5D43D56E2D}" presName="background3" presStyleLbl="node3" presStyleIdx="0" presStyleCnt="2"/>
      <dgm:spPr>
        <a:solidFill>
          <a:srgbClr val="92D050"/>
        </a:solidFill>
      </dgm:spPr>
    </dgm:pt>
    <dgm:pt modelId="{E7744BC0-5330-4517-BB88-CA4DFB2C4895}" type="pres">
      <dgm:prSet presAssocID="{F461FD46-71B3-4E7C-84A4-5F5D43D56E2D}" presName="text3" presStyleLbl="fgAcc3" presStyleIdx="0" presStyleCnt="2" custScaleX="225135">
        <dgm:presLayoutVars>
          <dgm:chPref val="3"/>
        </dgm:presLayoutVars>
      </dgm:prSet>
      <dgm:spPr/>
      <dgm:t>
        <a:bodyPr/>
        <a:lstStyle/>
        <a:p>
          <a:endParaRPr lang="tr-TR"/>
        </a:p>
      </dgm:t>
    </dgm:pt>
    <dgm:pt modelId="{C4497537-3945-4B2F-ADD1-D1892AEA8D10}" type="pres">
      <dgm:prSet presAssocID="{F461FD46-71B3-4E7C-84A4-5F5D43D56E2D}" presName="hierChild4" presStyleCnt="0"/>
      <dgm:spPr/>
    </dgm:pt>
    <dgm:pt modelId="{8F99F025-0257-4363-A93F-1406A61E833D}" type="pres">
      <dgm:prSet presAssocID="{6DA41FC3-AAC0-43A9-98FC-5BD350CC7117}" presName="Name10" presStyleLbl="parChTrans1D2" presStyleIdx="1" presStyleCnt="2"/>
      <dgm:spPr/>
      <dgm:t>
        <a:bodyPr/>
        <a:lstStyle/>
        <a:p>
          <a:endParaRPr lang="tr-TR"/>
        </a:p>
      </dgm:t>
    </dgm:pt>
    <dgm:pt modelId="{2291F636-3AAA-4E9D-B9DF-70953516328E}" type="pres">
      <dgm:prSet presAssocID="{F76139CC-F6CD-486F-A898-8EBDFC0AFE1E}" presName="hierRoot2" presStyleCnt="0"/>
      <dgm:spPr/>
    </dgm:pt>
    <dgm:pt modelId="{F1763C74-6447-47D4-BF67-E1A88CC75CB1}" type="pres">
      <dgm:prSet presAssocID="{F76139CC-F6CD-486F-A898-8EBDFC0AFE1E}" presName="composite2" presStyleCnt="0"/>
      <dgm:spPr/>
    </dgm:pt>
    <dgm:pt modelId="{939458C0-57A4-4E14-B325-C4DCE66E6C9A}" type="pres">
      <dgm:prSet presAssocID="{F76139CC-F6CD-486F-A898-8EBDFC0AFE1E}" presName="background2" presStyleLbl="node2" presStyleIdx="1" presStyleCnt="2"/>
      <dgm:spPr>
        <a:solidFill>
          <a:srgbClr val="FF0000"/>
        </a:solidFill>
      </dgm:spPr>
    </dgm:pt>
    <dgm:pt modelId="{90D36E4E-121E-4207-BC02-3108AB2C9EF9}" type="pres">
      <dgm:prSet presAssocID="{F76139CC-F6CD-486F-A898-8EBDFC0AFE1E}" presName="text2" presStyleLbl="fgAcc2" presStyleIdx="1" presStyleCnt="2" custScaleX="247874" custLinFactNeighborX="738">
        <dgm:presLayoutVars>
          <dgm:chPref val="3"/>
        </dgm:presLayoutVars>
      </dgm:prSet>
      <dgm:spPr/>
      <dgm:t>
        <a:bodyPr/>
        <a:lstStyle/>
        <a:p>
          <a:endParaRPr lang="tr-TR"/>
        </a:p>
      </dgm:t>
    </dgm:pt>
    <dgm:pt modelId="{731EE967-A1B0-4542-8CF3-87E543DA6C92}" type="pres">
      <dgm:prSet presAssocID="{F76139CC-F6CD-486F-A898-8EBDFC0AFE1E}" presName="hierChild3" presStyleCnt="0"/>
      <dgm:spPr/>
    </dgm:pt>
    <dgm:pt modelId="{F29E5091-0376-48F7-BFE7-DA5BEB6532BD}" type="pres">
      <dgm:prSet presAssocID="{16C395F8-6D82-408E-9E79-BCEF77E18C74}" presName="Name17" presStyleLbl="parChTrans1D3" presStyleIdx="1" presStyleCnt="2"/>
      <dgm:spPr/>
      <dgm:t>
        <a:bodyPr/>
        <a:lstStyle/>
        <a:p>
          <a:endParaRPr lang="tr-TR"/>
        </a:p>
      </dgm:t>
    </dgm:pt>
    <dgm:pt modelId="{9FCCCECA-33B7-430B-B476-81380A88915A}" type="pres">
      <dgm:prSet presAssocID="{6DE85473-2E18-41E1-B232-9958BE5EC307}" presName="hierRoot3" presStyleCnt="0"/>
      <dgm:spPr/>
    </dgm:pt>
    <dgm:pt modelId="{8BF7FDF3-1C40-4989-A060-ACEE3EAC6FE7}" type="pres">
      <dgm:prSet presAssocID="{6DE85473-2E18-41E1-B232-9958BE5EC307}" presName="composite3" presStyleCnt="0"/>
      <dgm:spPr/>
    </dgm:pt>
    <dgm:pt modelId="{F7497D84-A2E5-42D0-90C0-D6DED0394FF0}" type="pres">
      <dgm:prSet presAssocID="{6DE85473-2E18-41E1-B232-9958BE5EC307}" presName="background3" presStyleLbl="node3" presStyleIdx="1" presStyleCnt="2"/>
      <dgm:spPr>
        <a:solidFill>
          <a:srgbClr val="92D050"/>
        </a:solidFill>
      </dgm:spPr>
    </dgm:pt>
    <dgm:pt modelId="{55C72D8F-08EF-404D-A145-BD472A8AA963}" type="pres">
      <dgm:prSet presAssocID="{6DE85473-2E18-41E1-B232-9958BE5EC307}" presName="text3" presStyleLbl="fgAcc3" presStyleIdx="1" presStyleCnt="2" custScaleX="220299">
        <dgm:presLayoutVars>
          <dgm:chPref val="3"/>
        </dgm:presLayoutVars>
      </dgm:prSet>
      <dgm:spPr/>
      <dgm:t>
        <a:bodyPr/>
        <a:lstStyle/>
        <a:p>
          <a:endParaRPr lang="tr-TR"/>
        </a:p>
      </dgm:t>
    </dgm:pt>
    <dgm:pt modelId="{74FBC998-721D-4CD5-BCCA-F23657122C69}" type="pres">
      <dgm:prSet presAssocID="{6DE85473-2E18-41E1-B232-9958BE5EC307}" presName="hierChild4" presStyleCnt="0"/>
      <dgm:spPr/>
    </dgm:pt>
  </dgm:ptLst>
  <dgm:cxnLst>
    <dgm:cxn modelId="{AF197B03-8D26-4321-984E-60465FE247BB}" srcId="{8357043E-7C11-4F9A-B4C9-8B1C2CDCF3CB}" destId="{F461FD46-71B3-4E7C-84A4-5F5D43D56E2D}" srcOrd="0" destOrd="0" parTransId="{EFE3110C-983C-4458-8FF2-DF7CEFC90E2B}" sibTransId="{7488F70A-3553-4CA8-B3D9-E47562FBD7F1}"/>
    <dgm:cxn modelId="{BB64D14E-AC59-4D64-A9BB-D617A6235C71}" type="presOf" srcId="{16C395F8-6D82-408E-9E79-BCEF77E18C74}" destId="{F29E5091-0376-48F7-BFE7-DA5BEB6532BD}" srcOrd="0" destOrd="0" presId="urn:microsoft.com/office/officeart/2005/8/layout/hierarchy1"/>
    <dgm:cxn modelId="{9B9036D9-BB62-40B1-9744-A4CE983B4CC8}" srcId="{1C3F8EE4-F9F5-4DF5-8218-C28FFDB720E4}" destId="{8357043E-7C11-4F9A-B4C9-8B1C2CDCF3CB}" srcOrd="0" destOrd="0" parTransId="{E3B3E1BD-1CA7-407F-BC62-FB0174670877}" sibTransId="{4960066C-40D8-475D-8124-AE4BBEBDFD62}"/>
    <dgm:cxn modelId="{EE170816-CEB5-47E4-A61F-441F026643F1}" type="presOf" srcId="{F461FD46-71B3-4E7C-84A4-5F5D43D56E2D}" destId="{E7744BC0-5330-4517-BB88-CA4DFB2C4895}" srcOrd="0" destOrd="0" presId="urn:microsoft.com/office/officeart/2005/8/layout/hierarchy1"/>
    <dgm:cxn modelId="{479EF2EA-A97C-49DD-A7C5-97691755A17B}" srcId="{691B07ED-F55C-4052-8910-3C3DA28A7ABA}" destId="{1C3F8EE4-F9F5-4DF5-8218-C28FFDB720E4}" srcOrd="0" destOrd="0" parTransId="{1EDF5F83-AD83-4699-98FF-8BEAFE5B5CDA}" sibTransId="{7DCF449B-1697-4F81-93E0-BAD4EF22DB0C}"/>
    <dgm:cxn modelId="{07C4717B-CBCA-4305-998E-607FA72ED20B}" srcId="{F76139CC-F6CD-486F-A898-8EBDFC0AFE1E}" destId="{6DE85473-2E18-41E1-B232-9958BE5EC307}" srcOrd="0" destOrd="0" parTransId="{16C395F8-6D82-408E-9E79-BCEF77E18C74}" sibTransId="{D6C8C8CB-2B17-4B5B-8401-4B764C5DC91D}"/>
    <dgm:cxn modelId="{3E87A898-94B0-4188-932B-FD866155CEDE}" type="presOf" srcId="{691B07ED-F55C-4052-8910-3C3DA28A7ABA}" destId="{CD10369A-0C84-4CD0-99C3-B49F1BCA96CC}" srcOrd="0" destOrd="0" presId="urn:microsoft.com/office/officeart/2005/8/layout/hierarchy1"/>
    <dgm:cxn modelId="{DA4432FD-98E6-445E-B5C4-D40E23BCB37D}" type="presOf" srcId="{8357043E-7C11-4F9A-B4C9-8B1C2CDCF3CB}" destId="{27C02C90-3903-4113-8A08-E18FD00C77CE}" srcOrd="0" destOrd="0" presId="urn:microsoft.com/office/officeart/2005/8/layout/hierarchy1"/>
    <dgm:cxn modelId="{AE8ED257-8FB6-488E-8639-BF8FE55CC176}" type="presOf" srcId="{EFE3110C-983C-4458-8FF2-DF7CEFC90E2B}" destId="{CDFE14FE-7BA4-4CB6-81AA-CD75B347861D}" srcOrd="0" destOrd="0" presId="urn:microsoft.com/office/officeart/2005/8/layout/hierarchy1"/>
    <dgm:cxn modelId="{DBA5D65E-E669-472E-8C38-66263736CF6B}" type="presOf" srcId="{F76139CC-F6CD-486F-A898-8EBDFC0AFE1E}" destId="{90D36E4E-121E-4207-BC02-3108AB2C9EF9}" srcOrd="0" destOrd="0" presId="urn:microsoft.com/office/officeart/2005/8/layout/hierarchy1"/>
    <dgm:cxn modelId="{3C202772-FE7E-414A-87DA-D5B8AD58885F}" type="presOf" srcId="{6DA41FC3-AAC0-43A9-98FC-5BD350CC7117}" destId="{8F99F025-0257-4363-A93F-1406A61E833D}" srcOrd="0" destOrd="0" presId="urn:microsoft.com/office/officeart/2005/8/layout/hierarchy1"/>
    <dgm:cxn modelId="{A8129D6D-64F4-44D3-953A-36CB6534ABC9}" type="presOf" srcId="{E3B3E1BD-1CA7-407F-BC62-FB0174670877}" destId="{B4E53DD6-BC0E-44DC-B88C-9C9146D42FFB}" srcOrd="0" destOrd="0" presId="urn:microsoft.com/office/officeart/2005/8/layout/hierarchy1"/>
    <dgm:cxn modelId="{325C11A5-4DA1-47FB-8A3F-DC2AB0E9FD1C}" type="presOf" srcId="{6DE85473-2E18-41E1-B232-9958BE5EC307}" destId="{55C72D8F-08EF-404D-A145-BD472A8AA963}" srcOrd="0" destOrd="0" presId="urn:microsoft.com/office/officeart/2005/8/layout/hierarchy1"/>
    <dgm:cxn modelId="{18C24BB3-8D74-4CC7-BA0B-4FFFD937D751}" srcId="{1C3F8EE4-F9F5-4DF5-8218-C28FFDB720E4}" destId="{F76139CC-F6CD-486F-A898-8EBDFC0AFE1E}" srcOrd="1" destOrd="0" parTransId="{6DA41FC3-AAC0-43A9-98FC-5BD350CC7117}" sibTransId="{68E5056D-9AC6-4618-8170-DF6AB47E4A73}"/>
    <dgm:cxn modelId="{4E03773D-185D-4330-AABE-D85FBA8AA302}" type="presOf" srcId="{1C3F8EE4-F9F5-4DF5-8218-C28FFDB720E4}" destId="{827C8655-FCC1-423B-AFA5-98C627DD7539}" srcOrd="0" destOrd="0" presId="urn:microsoft.com/office/officeart/2005/8/layout/hierarchy1"/>
    <dgm:cxn modelId="{0C757753-A37E-45E4-AD08-468EB1066B23}" type="presParOf" srcId="{CD10369A-0C84-4CD0-99C3-B49F1BCA96CC}" destId="{76D70D46-FB18-428E-888C-FF2BE691C3B3}" srcOrd="0" destOrd="0" presId="urn:microsoft.com/office/officeart/2005/8/layout/hierarchy1"/>
    <dgm:cxn modelId="{070042A3-7447-4CD4-AD40-5E48E6DEB1DB}" type="presParOf" srcId="{76D70D46-FB18-428E-888C-FF2BE691C3B3}" destId="{BFD68C78-5758-4F5B-965B-3F0842AC5158}" srcOrd="0" destOrd="0" presId="urn:microsoft.com/office/officeart/2005/8/layout/hierarchy1"/>
    <dgm:cxn modelId="{46F3B5C6-1754-444F-8C4A-44FEA01F18E6}" type="presParOf" srcId="{BFD68C78-5758-4F5B-965B-3F0842AC5158}" destId="{705E022E-1616-4CBB-A706-F44C85DF1A5B}" srcOrd="0" destOrd="0" presId="urn:microsoft.com/office/officeart/2005/8/layout/hierarchy1"/>
    <dgm:cxn modelId="{B80E457D-E406-4935-A94B-C12E7EE3BBC0}" type="presParOf" srcId="{BFD68C78-5758-4F5B-965B-3F0842AC5158}" destId="{827C8655-FCC1-423B-AFA5-98C627DD7539}" srcOrd="1" destOrd="0" presId="urn:microsoft.com/office/officeart/2005/8/layout/hierarchy1"/>
    <dgm:cxn modelId="{8D2239F9-E42B-4000-ABDF-45889F9C1B87}" type="presParOf" srcId="{76D70D46-FB18-428E-888C-FF2BE691C3B3}" destId="{2B69944E-B0AA-4CDE-A5B6-E9BAB77CCC0A}" srcOrd="1" destOrd="0" presId="urn:microsoft.com/office/officeart/2005/8/layout/hierarchy1"/>
    <dgm:cxn modelId="{C0B5DCB3-1D55-4B40-85C5-682957E5BB99}" type="presParOf" srcId="{2B69944E-B0AA-4CDE-A5B6-E9BAB77CCC0A}" destId="{B4E53DD6-BC0E-44DC-B88C-9C9146D42FFB}" srcOrd="0" destOrd="0" presId="urn:microsoft.com/office/officeart/2005/8/layout/hierarchy1"/>
    <dgm:cxn modelId="{787D8C40-4B33-4F97-8459-9B3E37B751F5}" type="presParOf" srcId="{2B69944E-B0AA-4CDE-A5B6-E9BAB77CCC0A}" destId="{9DB05664-2700-4B90-81DB-4C54AF534E2C}" srcOrd="1" destOrd="0" presId="urn:microsoft.com/office/officeart/2005/8/layout/hierarchy1"/>
    <dgm:cxn modelId="{62E61162-75F7-47EE-9E69-02E19430A130}" type="presParOf" srcId="{9DB05664-2700-4B90-81DB-4C54AF534E2C}" destId="{68D0DF56-6326-45DE-B69A-D78CF7123B33}" srcOrd="0" destOrd="0" presId="urn:microsoft.com/office/officeart/2005/8/layout/hierarchy1"/>
    <dgm:cxn modelId="{5E82B5BA-98F4-4810-92D1-6321A4F3393F}" type="presParOf" srcId="{68D0DF56-6326-45DE-B69A-D78CF7123B33}" destId="{8C332BE4-2F30-456A-894B-8671D60A3ABE}" srcOrd="0" destOrd="0" presId="urn:microsoft.com/office/officeart/2005/8/layout/hierarchy1"/>
    <dgm:cxn modelId="{7FC6FC61-AF4D-4DA6-A5C4-6E74FED6898C}" type="presParOf" srcId="{68D0DF56-6326-45DE-B69A-D78CF7123B33}" destId="{27C02C90-3903-4113-8A08-E18FD00C77CE}" srcOrd="1" destOrd="0" presId="urn:microsoft.com/office/officeart/2005/8/layout/hierarchy1"/>
    <dgm:cxn modelId="{9802DFA9-DA7D-42E3-AE64-CC2CE0274775}" type="presParOf" srcId="{9DB05664-2700-4B90-81DB-4C54AF534E2C}" destId="{137A1E4D-C7C3-4CB7-B624-AD052F5852CD}" srcOrd="1" destOrd="0" presId="urn:microsoft.com/office/officeart/2005/8/layout/hierarchy1"/>
    <dgm:cxn modelId="{E0447714-A9DC-4860-9B3C-0957AE457E82}" type="presParOf" srcId="{137A1E4D-C7C3-4CB7-B624-AD052F5852CD}" destId="{CDFE14FE-7BA4-4CB6-81AA-CD75B347861D}" srcOrd="0" destOrd="0" presId="urn:microsoft.com/office/officeart/2005/8/layout/hierarchy1"/>
    <dgm:cxn modelId="{A9E2EE10-2C45-40C4-8F0A-4A81E15A4968}" type="presParOf" srcId="{137A1E4D-C7C3-4CB7-B624-AD052F5852CD}" destId="{8CACEDB4-7D83-4257-BFA6-76CC410CFC9D}" srcOrd="1" destOrd="0" presId="urn:microsoft.com/office/officeart/2005/8/layout/hierarchy1"/>
    <dgm:cxn modelId="{D9E78A97-1261-4497-9623-13923AF951C3}" type="presParOf" srcId="{8CACEDB4-7D83-4257-BFA6-76CC410CFC9D}" destId="{83C5BD2B-C6EB-40B7-8B99-C0EF26DD2B9F}" srcOrd="0" destOrd="0" presId="urn:microsoft.com/office/officeart/2005/8/layout/hierarchy1"/>
    <dgm:cxn modelId="{30ED994B-7A1A-4BEB-ACDA-6A74CE0DC397}" type="presParOf" srcId="{83C5BD2B-C6EB-40B7-8B99-C0EF26DD2B9F}" destId="{075C3D22-86E0-4798-8B7F-331B5743B14D}" srcOrd="0" destOrd="0" presId="urn:microsoft.com/office/officeart/2005/8/layout/hierarchy1"/>
    <dgm:cxn modelId="{492ED62F-BDA0-4718-879D-321AEAECAA62}" type="presParOf" srcId="{83C5BD2B-C6EB-40B7-8B99-C0EF26DD2B9F}" destId="{E7744BC0-5330-4517-BB88-CA4DFB2C4895}" srcOrd="1" destOrd="0" presId="urn:microsoft.com/office/officeart/2005/8/layout/hierarchy1"/>
    <dgm:cxn modelId="{9FC50A2E-E2A8-4EB6-A8E9-A25B715573A9}" type="presParOf" srcId="{8CACEDB4-7D83-4257-BFA6-76CC410CFC9D}" destId="{C4497537-3945-4B2F-ADD1-D1892AEA8D10}" srcOrd="1" destOrd="0" presId="urn:microsoft.com/office/officeart/2005/8/layout/hierarchy1"/>
    <dgm:cxn modelId="{4784FC04-3D14-4A3A-A310-8A594847FD4F}" type="presParOf" srcId="{2B69944E-B0AA-4CDE-A5B6-E9BAB77CCC0A}" destId="{8F99F025-0257-4363-A93F-1406A61E833D}" srcOrd="2" destOrd="0" presId="urn:microsoft.com/office/officeart/2005/8/layout/hierarchy1"/>
    <dgm:cxn modelId="{01D0C370-DF02-4858-961A-117B65C2952F}" type="presParOf" srcId="{2B69944E-B0AA-4CDE-A5B6-E9BAB77CCC0A}" destId="{2291F636-3AAA-4E9D-B9DF-70953516328E}" srcOrd="3" destOrd="0" presId="urn:microsoft.com/office/officeart/2005/8/layout/hierarchy1"/>
    <dgm:cxn modelId="{7EF34B4B-7CBF-44A5-BBAA-068F02565221}" type="presParOf" srcId="{2291F636-3AAA-4E9D-B9DF-70953516328E}" destId="{F1763C74-6447-47D4-BF67-E1A88CC75CB1}" srcOrd="0" destOrd="0" presId="urn:microsoft.com/office/officeart/2005/8/layout/hierarchy1"/>
    <dgm:cxn modelId="{F9D984D3-785C-4427-9B55-539B4F66D10C}" type="presParOf" srcId="{F1763C74-6447-47D4-BF67-E1A88CC75CB1}" destId="{939458C0-57A4-4E14-B325-C4DCE66E6C9A}" srcOrd="0" destOrd="0" presId="urn:microsoft.com/office/officeart/2005/8/layout/hierarchy1"/>
    <dgm:cxn modelId="{102C9E7D-4F92-403C-BD90-2976F0069CD0}" type="presParOf" srcId="{F1763C74-6447-47D4-BF67-E1A88CC75CB1}" destId="{90D36E4E-121E-4207-BC02-3108AB2C9EF9}" srcOrd="1" destOrd="0" presId="urn:microsoft.com/office/officeart/2005/8/layout/hierarchy1"/>
    <dgm:cxn modelId="{6B2AA5EB-FBB8-4F48-ABF0-213FAAAA9F0C}" type="presParOf" srcId="{2291F636-3AAA-4E9D-B9DF-70953516328E}" destId="{731EE967-A1B0-4542-8CF3-87E543DA6C92}" srcOrd="1" destOrd="0" presId="urn:microsoft.com/office/officeart/2005/8/layout/hierarchy1"/>
    <dgm:cxn modelId="{F504B930-C19C-4912-9489-C142E0342A85}" type="presParOf" srcId="{731EE967-A1B0-4542-8CF3-87E543DA6C92}" destId="{F29E5091-0376-48F7-BFE7-DA5BEB6532BD}" srcOrd="0" destOrd="0" presId="urn:microsoft.com/office/officeart/2005/8/layout/hierarchy1"/>
    <dgm:cxn modelId="{3B9E0068-3805-4CCC-B1CC-EA01D0214083}" type="presParOf" srcId="{731EE967-A1B0-4542-8CF3-87E543DA6C92}" destId="{9FCCCECA-33B7-430B-B476-81380A88915A}" srcOrd="1" destOrd="0" presId="urn:microsoft.com/office/officeart/2005/8/layout/hierarchy1"/>
    <dgm:cxn modelId="{FDE2A247-4719-4513-A107-EC8E987DD807}" type="presParOf" srcId="{9FCCCECA-33B7-430B-B476-81380A88915A}" destId="{8BF7FDF3-1C40-4989-A060-ACEE3EAC6FE7}" srcOrd="0" destOrd="0" presId="urn:microsoft.com/office/officeart/2005/8/layout/hierarchy1"/>
    <dgm:cxn modelId="{5680BC38-7AAE-439A-9403-1A4A728B4371}" type="presParOf" srcId="{8BF7FDF3-1C40-4989-A060-ACEE3EAC6FE7}" destId="{F7497D84-A2E5-42D0-90C0-D6DED0394FF0}" srcOrd="0" destOrd="0" presId="urn:microsoft.com/office/officeart/2005/8/layout/hierarchy1"/>
    <dgm:cxn modelId="{DD0BC830-3542-407D-8EA9-62E3137D67FA}" type="presParOf" srcId="{8BF7FDF3-1C40-4989-A060-ACEE3EAC6FE7}" destId="{55C72D8F-08EF-404D-A145-BD472A8AA963}" srcOrd="1" destOrd="0" presId="urn:microsoft.com/office/officeart/2005/8/layout/hierarchy1"/>
    <dgm:cxn modelId="{717F2FDE-6D04-4C29-80BE-86ABE0892E65}" type="presParOf" srcId="{9FCCCECA-33B7-430B-B476-81380A88915A}" destId="{74FBC998-721D-4CD5-BCCA-F23657122C69}" srcOrd="1" destOrd="0" presId="urn:microsoft.com/office/officeart/2005/8/layout/hierarchy1"/>
  </dgm:cxnLst>
  <dgm:bg/>
  <dgm:whole/>
  <dgm:extLst>
    <a:ext uri="http://schemas.microsoft.com/office/drawing/2008/diagram">
      <dsp:dataModelExt xmlns="" xmlns:dsp="http://schemas.microsoft.com/office/drawing/2008/diagram" relId="rId7" minVer="http://schemas.openxmlformats.org/drawingml/2006/diagram"/>
    </a:ext>
    <a:ext uri="{C62137D5-CB1D-491B-B009-E17868A290BF}">
      <dgm14:recolorImg xmlns=""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54C62CF7-5331-4CE2-8451-40252A2020EB}" type="doc">
      <dgm:prSet loTypeId="urn:microsoft.com/office/officeart/2005/8/layout/vList5" loCatId="list" qsTypeId="urn:microsoft.com/office/officeart/2005/8/quickstyle/simple1" qsCatId="simple" csTypeId="urn:microsoft.com/office/officeart/2005/8/colors/accent6_3" csCatId="accent6" phldr="1"/>
      <dgm:spPr/>
      <dgm:t>
        <a:bodyPr/>
        <a:lstStyle/>
        <a:p>
          <a:endParaRPr lang="tr-TR"/>
        </a:p>
      </dgm:t>
    </dgm:pt>
    <dgm:pt modelId="{B021CFEA-2653-4548-8710-FFAFB35C6F23}">
      <dgm:prSet phldrT="[Metin]" custT="1"/>
      <dgm:spPr/>
      <dgm:t>
        <a:bodyPr/>
        <a:lstStyle/>
        <a:p>
          <a:r>
            <a:rPr lang="tr-TR" sz="2800" b="0" dirty="0" smtClean="0">
              <a:latin typeface="Calibri" panose="020F0502020204030204" pitchFamily="34" charset="0"/>
            </a:rPr>
            <a:t>Proje Süresi</a:t>
          </a:r>
          <a:endParaRPr lang="tr-TR" sz="2800" dirty="0">
            <a:latin typeface="Calibri" pitchFamily="34" charset="0"/>
          </a:endParaRPr>
        </a:p>
      </dgm:t>
    </dgm:pt>
    <dgm:pt modelId="{66AB1A12-8B10-4304-860C-88AE77FE27BB}" type="parTrans" cxnId="{B679284A-4A22-4072-9DF3-B77AC06B01EB}">
      <dgm:prSet/>
      <dgm:spPr/>
      <dgm:t>
        <a:bodyPr/>
        <a:lstStyle/>
        <a:p>
          <a:endParaRPr lang="tr-TR"/>
        </a:p>
      </dgm:t>
    </dgm:pt>
    <dgm:pt modelId="{B53AF81B-AF38-43F5-83BC-F8D046EDA15E}" type="sibTrans" cxnId="{B679284A-4A22-4072-9DF3-B77AC06B01EB}">
      <dgm:prSet/>
      <dgm:spPr/>
      <dgm:t>
        <a:bodyPr/>
        <a:lstStyle/>
        <a:p>
          <a:endParaRPr lang="tr-TR"/>
        </a:p>
      </dgm:t>
    </dgm:pt>
    <dgm:pt modelId="{C8DF7D27-77CB-4CCC-8189-2CD0E8749C03}">
      <dgm:prSet phldrT="[Metin]" custT="1"/>
      <dgm:spPr/>
      <dgm:t>
        <a:bodyPr/>
        <a:lstStyle/>
        <a:p>
          <a:pPr algn="just"/>
          <a:r>
            <a:rPr lang="tr-TR" sz="2400" b="0" dirty="0" smtClean="0">
              <a:solidFill>
                <a:schemeClr val="tx1"/>
              </a:solidFill>
              <a:latin typeface="Calibri" panose="020F0502020204030204" pitchFamily="34" charset="0"/>
            </a:rPr>
            <a:t>Proje süresi asgari 12 ay, azami 36 ay</a:t>
          </a:r>
          <a:endParaRPr lang="tr-TR" sz="2400" dirty="0">
            <a:latin typeface="Calibri" pitchFamily="34" charset="0"/>
          </a:endParaRPr>
        </a:p>
      </dgm:t>
    </dgm:pt>
    <dgm:pt modelId="{A4F8E2C4-C626-4E01-8BAE-21626DCF455C}" type="parTrans" cxnId="{1C1ADABF-A853-435D-8D4E-3735F03ECDD7}">
      <dgm:prSet/>
      <dgm:spPr/>
      <dgm:t>
        <a:bodyPr/>
        <a:lstStyle/>
        <a:p>
          <a:endParaRPr lang="tr-TR"/>
        </a:p>
      </dgm:t>
    </dgm:pt>
    <dgm:pt modelId="{5170BF6A-27D2-43EA-95ED-A55C25291E52}" type="sibTrans" cxnId="{1C1ADABF-A853-435D-8D4E-3735F03ECDD7}">
      <dgm:prSet/>
      <dgm:spPr/>
      <dgm:t>
        <a:bodyPr/>
        <a:lstStyle/>
        <a:p>
          <a:endParaRPr lang="tr-TR"/>
        </a:p>
      </dgm:t>
    </dgm:pt>
    <dgm:pt modelId="{074211E7-37C1-4038-89F2-5A22A85AE3EA}">
      <dgm:prSet phldrT="[Metin]" custT="1"/>
      <dgm:spPr/>
      <dgm:t>
        <a:bodyPr/>
        <a:lstStyle/>
        <a:p>
          <a:r>
            <a:rPr lang="tr-TR" sz="2800" b="0" dirty="0" smtClean="0">
              <a:solidFill>
                <a:schemeClr val="bg2"/>
              </a:solidFill>
              <a:latin typeface="Calibri" pitchFamily="34" charset="0"/>
            </a:rPr>
            <a:t>Destek Oranı </a:t>
          </a:r>
          <a:endParaRPr lang="tr-TR" sz="2800" dirty="0">
            <a:latin typeface="Calibri" pitchFamily="34" charset="0"/>
          </a:endParaRPr>
        </a:p>
      </dgm:t>
    </dgm:pt>
    <dgm:pt modelId="{61220F5D-5348-49DE-B55D-7C9118C630CC}" type="parTrans" cxnId="{60D5D643-B815-42F7-830C-A10FCCF2EECB}">
      <dgm:prSet/>
      <dgm:spPr/>
      <dgm:t>
        <a:bodyPr/>
        <a:lstStyle/>
        <a:p>
          <a:endParaRPr lang="tr-TR"/>
        </a:p>
      </dgm:t>
    </dgm:pt>
    <dgm:pt modelId="{B94676B5-0256-4461-A7FA-AC1F3915E3A9}" type="sibTrans" cxnId="{60D5D643-B815-42F7-830C-A10FCCF2EECB}">
      <dgm:prSet/>
      <dgm:spPr/>
      <dgm:t>
        <a:bodyPr/>
        <a:lstStyle/>
        <a:p>
          <a:endParaRPr lang="tr-TR"/>
        </a:p>
      </dgm:t>
    </dgm:pt>
    <dgm:pt modelId="{0484A475-5810-4842-ADDB-6562249B6A71}">
      <dgm:prSet phldrT="[Metin]" custT="1"/>
      <dgm:spPr/>
      <dgm:t>
        <a:bodyPr/>
        <a:lstStyle/>
        <a:p>
          <a:pPr algn="just"/>
          <a:r>
            <a:rPr lang="tr-TR" sz="2400" dirty="0" smtClean="0">
              <a:latin typeface="Calibri" pitchFamily="34" charset="0"/>
            </a:rPr>
            <a:t>Programın destek oranı %60</a:t>
          </a:r>
          <a:endParaRPr lang="tr-TR" sz="2400" dirty="0">
            <a:latin typeface="Calibri" pitchFamily="34" charset="0"/>
          </a:endParaRPr>
        </a:p>
      </dgm:t>
    </dgm:pt>
    <dgm:pt modelId="{56D6D303-A74B-49D4-B7D3-0F829B87CC2B}" type="parTrans" cxnId="{E62ADF0C-E3D3-4DC5-BE12-F63917C3D914}">
      <dgm:prSet/>
      <dgm:spPr/>
      <dgm:t>
        <a:bodyPr/>
        <a:lstStyle/>
        <a:p>
          <a:endParaRPr lang="tr-TR"/>
        </a:p>
      </dgm:t>
    </dgm:pt>
    <dgm:pt modelId="{0AD3F60B-B904-4563-808A-9BA32F665F4D}" type="sibTrans" cxnId="{E62ADF0C-E3D3-4DC5-BE12-F63917C3D914}">
      <dgm:prSet/>
      <dgm:spPr/>
      <dgm:t>
        <a:bodyPr/>
        <a:lstStyle/>
        <a:p>
          <a:endParaRPr lang="tr-TR"/>
        </a:p>
      </dgm:t>
    </dgm:pt>
    <dgm:pt modelId="{9280DB82-D31C-4ACA-B2B4-5C017A41B7EC}">
      <dgm:prSet phldrT="[Metin]" custT="1"/>
      <dgm:spPr/>
      <dgm:t>
        <a:bodyPr/>
        <a:lstStyle/>
        <a:p>
          <a:pPr algn="just"/>
          <a:r>
            <a:rPr lang="tr-TR" sz="2400" dirty="0" smtClean="0">
              <a:latin typeface="Calibri" pitchFamily="34" charset="0"/>
            </a:rPr>
            <a:t>%30 Geri Ödemesiz - %70 Geri Ödemeli</a:t>
          </a:r>
          <a:endParaRPr lang="tr-TR" sz="2400" dirty="0">
            <a:latin typeface="Calibri" pitchFamily="34" charset="0"/>
          </a:endParaRPr>
        </a:p>
      </dgm:t>
    </dgm:pt>
    <dgm:pt modelId="{1A859A55-0D54-480E-A35A-F24C2E95033D}" type="parTrans" cxnId="{473C26CB-FDC7-4382-9A75-5B2688FCD851}">
      <dgm:prSet/>
      <dgm:spPr/>
      <dgm:t>
        <a:bodyPr/>
        <a:lstStyle/>
        <a:p>
          <a:endParaRPr lang="tr-TR"/>
        </a:p>
      </dgm:t>
    </dgm:pt>
    <dgm:pt modelId="{CF9B727D-654C-436F-B744-32580877D858}" type="sibTrans" cxnId="{473C26CB-FDC7-4382-9A75-5B2688FCD851}">
      <dgm:prSet/>
      <dgm:spPr/>
      <dgm:t>
        <a:bodyPr/>
        <a:lstStyle/>
        <a:p>
          <a:endParaRPr lang="tr-TR"/>
        </a:p>
      </dgm:t>
    </dgm:pt>
    <dgm:pt modelId="{C14FAE47-806C-4122-9C1F-64F693EB32D6}">
      <dgm:prSet phldrT="[Metin]" custT="1"/>
      <dgm:spPr/>
      <dgm:t>
        <a:bodyPr/>
        <a:lstStyle/>
        <a:p>
          <a:pPr algn="just"/>
          <a:endParaRPr lang="tr-TR" sz="2400" dirty="0">
            <a:latin typeface="Calibri" pitchFamily="34" charset="0"/>
          </a:endParaRPr>
        </a:p>
      </dgm:t>
    </dgm:pt>
    <dgm:pt modelId="{BEF54FDD-86C9-4F31-B4EF-E2CB91BDF02E}" type="parTrans" cxnId="{507F016E-85DB-43D6-B3FA-706F04B35D54}">
      <dgm:prSet/>
      <dgm:spPr/>
      <dgm:t>
        <a:bodyPr/>
        <a:lstStyle/>
        <a:p>
          <a:endParaRPr lang="tr-TR"/>
        </a:p>
      </dgm:t>
    </dgm:pt>
    <dgm:pt modelId="{488600FB-4EF9-41BA-9948-F1234858F80C}" type="sibTrans" cxnId="{507F016E-85DB-43D6-B3FA-706F04B35D54}">
      <dgm:prSet/>
      <dgm:spPr/>
      <dgm:t>
        <a:bodyPr/>
        <a:lstStyle/>
        <a:p>
          <a:endParaRPr lang="tr-TR"/>
        </a:p>
      </dgm:t>
    </dgm:pt>
    <dgm:pt modelId="{974CE99E-75B4-45D3-91C1-25906BB8E7F2}">
      <dgm:prSet phldrT="[Metin]" custT="1"/>
      <dgm:spPr/>
      <dgm:t>
        <a:bodyPr/>
        <a:lstStyle/>
        <a:p>
          <a:pPr algn="just"/>
          <a:r>
            <a:rPr lang="tr-TR" sz="2400" b="0" dirty="0" smtClean="0">
              <a:solidFill>
                <a:schemeClr val="tx1"/>
              </a:solidFill>
              <a:latin typeface="Calibri" panose="020F0502020204030204" pitchFamily="34" charset="0"/>
            </a:rPr>
            <a:t>Proje süresi 4 ay ve katları şeklinde olmalı. </a:t>
          </a:r>
          <a:endParaRPr lang="tr-TR" sz="2400" b="0" dirty="0">
            <a:solidFill>
              <a:schemeClr val="tx1"/>
            </a:solidFill>
            <a:latin typeface="Calibri" panose="020F0502020204030204" pitchFamily="34" charset="0"/>
          </a:endParaRPr>
        </a:p>
      </dgm:t>
    </dgm:pt>
    <dgm:pt modelId="{B2546070-F223-4705-8719-993935296648}" type="parTrans" cxnId="{1C9BFCF1-F48E-4758-BEB0-673B23F188DB}">
      <dgm:prSet/>
      <dgm:spPr/>
      <dgm:t>
        <a:bodyPr/>
        <a:lstStyle/>
        <a:p>
          <a:endParaRPr lang="tr-TR"/>
        </a:p>
      </dgm:t>
    </dgm:pt>
    <dgm:pt modelId="{3AA749B3-07FE-4BDF-B179-7A84CF478B00}" type="sibTrans" cxnId="{1C9BFCF1-F48E-4758-BEB0-673B23F188DB}">
      <dgm:prSet/>
      <dgm:spPr/>
      <dgm:t>
        <a:bodyPr/>
        <a:lstStyle/>
        <a:p>
          <a:endParaRPr lang="tr-TR"/>
        </a:p>
      </dgm:t>
    </dgm:pt>
    <dgm:pt modelId="{BDC7BC3A-3F81-4ABC-B39C-B2700AC2ABCF}" type="pres">
      <dgm:prSet presAssocID="{54C62CF7-5331-4CE2-8451-40252A2020EB}" presName="Name0" presStyleCnt="0">
        <dgm:presLayoutVars>
          <dgm:dir/>
          <dgm:animLvl val="lvl"/>
          <dgm:resizeHandles val="exact"/>
        </dgm:presLayoutVars>
      </dgm:prSet>
      <dgm:spPr/>
      <dgm:t>
        <a:bodyPr/>
        <a:lstStyle/>
        <a:p>
          <a:endParaRPr lang="tr-TR"/>
        </a:p>
      </dgm:t>
    </dgm:pt>
    <dgm:pt modelId="{60472FB9-4480-4A91-A87B-3C9B7CDD9348}" type="pres">
      <dgm:prSet presAssocID="{B021CFEA-2653-4548-8710-FFAFB35C6F23}" presName="linNode" presStyleCnt="0"/>
      <dgm:spPr/>
    </dgm:pt>
    <dgm:pt modelId="{5C54D709-48DE-405E-8FC3-E6346EFDA2A5}" type="pres">
      <dgm:prSet presAssocID="{B021CFEA-2653-4548-8710-FFAFB35C6F23}" presName="parentText" presStyleLbl="node1" presStyleIdx="0" presStyleCnt="2" custScaleX="62347" custLinFactNeighborX="-1764" custLinFactNeighborY="-152">
        <dgm:presLayoutVars>
          <dgm:chMax val="1"/>
          <dgm:bulletEnabled val="1"/>
        </dgm:presLayoutVars>
      </dgm:prSet>
      <dgm:spPr/>
      <dgm:t>
        <a:bodyPr/>
        <a:lstStyle/>
        <a:p>
          <a:endParaRPr lang="tr-TR"/>
        </a:p>
      </dgm:t>
    </dgm:pt>
    <dgm:pt modelId="{2B7AC877-37E4-45AF-BB7E-52D57AB79D1A}" type="pres">
      <dgm:prSet presAssocID="{B021CFEA-2653-4548-8710-FFAFB35C6F23}" presName="descendantText" presStyleLbl="alignAccFollowNode1" presStyleIdx="0" presStyleCnt="2" custScaleX="114197" custScaleY="116796" custLinFactNeighborX="-1388">
        <dgm:presLayoutVars>
          <dgm:bulletEnabled val="1"/>
        </dgm:presLayoutVars>
      </dgm:prSet>
      <dgm:spPr/>
      <dgm:t>
        <a:bodyPr/>
        <a:lstStyle/>
        <a:p>
          <a:endParaRPr lang="tr-TR"/>
        </a:p>
      </dgm:t>
    </dgm:pt>
    <dgm:pt modelId="{DBBB8F10-4711-4D99-B87A-7ADDF91E6D4E}" type="pres">
      <dgm:prSet presAssocID="{B53AF81B-AF38-43F5-83BC-F8D046EDA15E}" presName="sp" presStyleCnt="0"/>
      <dgm:spPr/>
    </dgm:pt>
    <dgm:pt modelId="{22AA9D49-F26C-41E5-AF4B-4F89CCCD85C5}" type="pres">
      <dgm:prSet presAssocID="{074211E7-37C1-4038-89F2-5A22A85AE3EA}" presName="linNode" presStyleCnt="0"/>
      <dgm:spPr/>
    </dgm:pt>
    <dgm:pt modelId="{25C3030C-3BD1-4F57-9614-CF0AADF13148}" type="pres">
      <dgm:prSet presAssocID="{074211E7-37C1-4038-89F2-5A22A85AE3EA}" presName="parentText" presStyleLbl="node1" presStyleIdx="1" presStyleCnt="2" custScaleX="62347" custLinFactNeighborX="-1764" custLinFactNeighborY="-1563">
        <dgm:presLayoutVars>
          <dgm:chMax val="1"/>
          <dgm:bulletEnabled val="1"/>
        </dgm:presLayoutVars>
      </dgm:prSet>
      <dgm:spPr/>
      <dgm:t>
        <a:bodyPr/>
        <a:lstStyle/>
        <a:p>
          <a:endParaRPr lang="tr-TR"/>
        </a:p>
      </dgm:t>
    </dgm:pt>
    <dgm:pt modelId="{BEAA693D-2B42-4285-819E-F40C80399D53}" type="pres">
      <dgm:prSet presAssocID="{074211E7-37C1-4038-89F2-5A22A85AE3EA}" presName="descendantText" presStyleLbl="alignAccFollowNode1" presStyleIdx="1" presStyleCnt="2" custScaleX="114197" custScaleY="120069">
        <dgm:presLayoutVars>
          <dgm:bulletEnabled val="1"/>
        </dgm:presLayoutVars>
      </dgm:prSet>
      <dgm:spPr/>
      <dgm:t>
        <a:bodyPr/>
        <a:lstStyle/>
        <a:p>
          <a:endParaRPr lang="tr-TR"/>
        </a:p>
      </dgm:t>
    </dgm:pt>
  </dgm:ptLst>
  <dgm:cxnLst>
    <dgm:cxn modelId="{38D69547-BF2F-4C10-ABB1-11DDCA7EE985}" type="presOf" srcId="{974CE99E-75B4-45D3-91C1-25906BB8E7F2}" destId="{2B7AC877-37E4-45AF-BB7E-52D57AB79D1A}" srcOrd="0" destOrd="1" presId="urn:microsoft.com/office/officeart/2005/8/layout/vList5"/>
    <dgm:cxn modelId="{E62ADF0C-E3D3-4DC5-BE12-F63917C3D914}" srcId="{074211E7-37C1-4038-89F2-5A22A85AE3EA}" destId="{0484A475-5810-4842-ADDB-6562249B6A71}" srcOrd="0" destOrd="0" parTransId="{56D6D303-A74B-49D4-B7D3-0F829B87CC2B}" sibTransId="{0AD3F60B-B904-4563-808A-9BA32F665F4D}"/>
    <dgm:cxn modelId="{87A432B8-BC27-4E4D-9C33-5F121034A916}" type="presOf" srcId="{C8DF7D27-77CB-4CCC-8189-2CD0E8749C03}" destId="{2B7AC877-37E4-45AF-BB7E-52D57AB79D1A}" srcOrd="0" destOrd="0" presId="urn:microsoft.com/office/officeart/2005/8/layout/vList5"/>
    <dgm:cxn modelId="{B679284A-4A22-4072-9DF3-B77AC06B01EB}" srcId="{54C62CF7-5331-4CE2-8451-40252A2020EB}" destId="{B021CFEA-2653-4548-8710-FFAFB35C6F23}" srcOrd="0" destOrd="0" parTransId="{66AB1A12-8B10-4304-860C-88AE77FE27BB}" sibTransId="{B53AF81B-AF38-43F5-83BC-F8D046EDA15E}"/>
    <dgm:cxn modelId="{507F016E-85DB-43D6-B3FA-706F04B35D54}" srcId="{074211E7-37C1-4038-89F2-5A22A85AE3EA}" destId="{C14FAE47-806C-4122-9C1F-64F693EB32D6}" srcOrd="1" destOrd="0" parTransId="{BEF54FDD-86C9-4F31-B4EF-E2CB91BDF02E}" sibTransId="{488600FB-4EF9-41BA-9948-F1234858F80C}"/>
    <dgm:cxn modelId="{473C26CB-FDC7-4382-9A75-5B2688FCD851}" srcId="{074211E7-37C1-4038-89F2-5A22A85AE3EA}" destId="{9280DB82-D31C-4ACA-B2B4-5C017A41B7EC}" srcOrd="2" destOrd="0" parTransId="{1A859A55-0D54-480E-A35A-F24C2E95033D}" sibTransId="{CF9B727D-654C-436F-B744-32580877D858}"/>
    <dgm:cxn modelId="{51A0147A-E7AC-4E30-8DB3-609BA4FEBDF8}" type="presOf" srcId="{B021CFEA-2653-4548-8710-FFAFB35C6F23}" destId="{5C54D709-48DE-405E-8FC3-E6346EFDA2A5}" srcOrd="0" destOrd="0" presId="urn:microsoft.com/office/officeart/2005/8/layout/vList5"/>
    <dgm:cxn modelId="{3E925555-8842-4A1F-A46A-3C36A77182DC}" type="presOf" srcId="{C14FAE47-806C-4122-9C1F-64F693EB32D6}" destId="{BEAA693D-2B42-4285-819E-F40C80399D53}" srcOrd="0" destOrd="1" presId="urn:microsoft.com/office/officeart/2005/8/layout/vList5"/>
    <dgm:cxn modelId="{9890F294-FD4D-4C4F-9906-12575F30A01A}" type="presOf" srcId="{9280DB82-D31C-4ACA-B2B4-5C017A41B7EC}" destId="{BEAA693D-2B42-4285-819E-F40C80399D53}" srcOrd="0" destOrd="2" presId="urn:microsoft.com/office/officeart/2005/8/layout/vList5"/>
    <dgm:cxn modelId="{1C1ADABF-A853-435D-8D4E-3735F03ECDD7}" srcId="{B021CFEA-2653-4548-8710-FFAFB35C6F23}" destId="{C8DF7D27-77CB-4CCC-8189-2CD0E8749C03}" srcOrd="0" destOrd="0" parTransId="{A4F8E2C4-C626-4E01-8BAE-21626DCF455C}" sibTransId="{5170BF6A-27D2-43EA-95ED-A55C25291E52}"/>
    <dgm:cxn modelId="{61955FA7-8018-48FD-AF38-D7C10A260B53}" type="presOf" srcId="{0484A475-5810-4842-ADDB-6562249B6A71}" destId="{BEAA693D-2B42-4285-819E-F40C80399D53}" srcOrd="0" destOrd="0" presId="urn:microsoft.com/office/officeart/2005/8/layout/vList5"/>
    <dgm:cxn modelId="{1C9BFCF1-F48E-4758-BEB0-673B23F188DB}" srcId="{B021CFEA-2653-4548-8710-FFAFB35C6F23}" destId="{974CE99E-75B4-45D3-91C1-25906BB8E7F2}" srcOrd="1" destOrd="0" parTransId="{B2546070-F223-4705-8719-993935296648}" sibTransId="{3AA749B3-07FE-4BDF-B179-7A84CF478B00}"/>
    <dgm:cxn modelId="{FF7A535B-D565-4C7C-BC09-4D27D31769B5}" type="presOf" srcId="{54C62CF7-5331-4CE2-8451-40252A2020EB}" destId="{BDC7BC3A-3F81-4ABC-B39C-B2700AC2ABCF}" srcOrd="0" destOrd="0" presId="urn:microsoft.com/office/officeart/2005/8/layout/vList5"/>
    <dgm:cxn modelId="{60D5D643-B815-42F7-830C-A10FCCF2EECB}" srcId="{54C62CF7-5331-4CE2-8451-40252A2020EB}" destId="{074211E7-37C1-4038-89F2-5A22A85AE3EA}" srcOrd="1" destOrd="0" parTransId="{61220F5D-5348-49DE-B55D-7C9118C630CC}" sibTransId="{B94676B5-0256-4461-A7FA-AC1F3915E3A9}"/>
    <dgm:cxn modelId="{A15E2A54-1A85-4813-87E7-CFDA6EE0F02D}" type="presOf" srcId="{074211E7-37C1-4038-89F2-5A22A85AE3EA}" destId="{25C3030C-3BD1-4F57-9614-CF0AADF13148}" srcOrd="0" destOrd="0" presId="urn:microsoft.com/office/officeart/2005/8/layout/vList5"/>
    <dgm:cxn modelId="{124BC984-BF68-41DA-8DBA-11BE976565E1}" type="presParOf" srcId="{BDC7BC3A-3F81-4ABC-B39C-B2700AC2ABCF}" destId="{60472FB9-4480-4A91-A87B-3C9B7CDD9348}" srcOrd="0" destOrd="0" presId="urn:microsoft.com/office/officeart/2005/8/layout/vList5"/>
    <dgm:cxn modelId="{2B2B92A2-FDE8-41A3-9EF8-06D99C342E8B}" type="presParOf" srcId="{60472FB9-4480-4A91-A87B-3C9B7CDD9348}" destId="{5C54D709-48DE-405E-8FC3-E6346EFDA2A5}" srcOrd="0" destOrd="0" presId="urn:microsoft.com/office/officeart/2005/8/layout/vList5"/>
    <dgm:cxn modelId="{EDA3060E-8691-4647-B745-DA0A376F7708}" type="presParOf" srcId="{60472FB9-4480-4A91-A87B-3C9B7CDD9348}" destId="{2B7AC877-37E4-45AF-BB7E-52D57AB79D1A}" srcOrd="1" destOrd="0" presId="urn:microsoft.com/office/officeart/2005/8/layout/vList5"/>
    <dgm:cxn modelId="{5CFB8AC0-A399-41C4-9AC6-3FDC6843EE66}" type="presParOf" srcId="{BDC7BC3A-3F81-4ABC-B39C-B2700AC2ABCF}" destId="{DBBB8F10-4711-4D99-B87A-7ADDF91E6D4E}" srcOrd="1" destOrd="0" presId="urn:microsoft.com/office/officeart/2005/8/layout/vList5"/>
    <dgm:cxn modelId="{2898FD89-B5C8-44C0-8728-20166AB39116}" type="presParOf" srcId="{BDC7BC3A-3F81-4ABC-B39C-B2700AC2ABCF}" destId="{22AA9D49-F26C-41E5-AF4B-4F89CCCD85C5}" srcOrd="2" destOrd="0" presId="urn:microsoft.com/office/officeart/2005/8/layout/vList5"/>
    <dgm:cxn modelId="{21BACBEE-DB4D-451C-A4DE-ADC963B0DCDF}" type="presParOf" srcId="{22AA9D49-F26C-41E5-AF4B-4F89CCCD85C5}" destId="{25C3030C-3BD1-4F57-9614-CF0AADF13148}" srcOrd="0" destOrd="0" presId="urn:microsoft.com/office/officeart/2005/8/layout/vList5"/>
    <dgm:cxn modelId="{F29A2468-B07D-4382-967A-E27E3B00AFC7}" type="presParOf" srcId="{22AA9D49-F26C-41E5-AF4B-4F89CCCD85C5}" destId="{BEAA693D-2B42-4285-819E-F40C80399D53}"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35D8C4-5376-4A23-8B5F-3152319FCFAC}"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tr-TR"/>
        </a:p>
      </dgm:t>
    </dgm:pt>
    <dgm:pt modelId="{3BFDC946-D8A8-47FB-97ED-02BC23B25474}">
      <dgm:prSet phldrT="[Metin]" custT="1"/>
      <dgm:spPr>
        <a:solidFill>
          <a:srgbClr val="FF0000"/>
        </a:solidFill>
      </dgm:spPr>
      <dgm:t>
        <a:bodyPr/>
        <a:lstStyle/>
        <a:p>
          <a:pPr algn="l"/>
          <a:r>
            <a:rPr lang="tr-TR" sz="2400" b="1" dirty="0" smtClean="0">
              <a:solidFill>
                <a:schemeClr val="bg1">
                  <a:lumMod val="10000"/>
                </a:schemeClr>
              </a:solidFill>
              <a:latin typeface="Calibri" pitchFamily="34" charset="0"/>
            </a:rPr>
            <a:t>Personel Giderleri (geri ödemesiz)</a:t>
          </a:r>
          <a:endParaRPr lang="tr-TR" sz="2400" b="1" dirty="0">
            <a:solidFill>
              <a:schemeClr val="bg1">
                <a:lumMod val="10000"/>
              </a:schemeClr>
            </a:solidFill>
            <a:latin typeface="Calibri" panose="020F0502020204030204" pitchFamily="34" charset="0"/>
          </a:endParaRPr>
        </a:p>
      </dgm:t>
    </dgm:pt>
    <dgm:pt modelId="{1E652E2B-874E-4517-8EA8-F74B3030A920}" type="parTrans" cxnId="{1CC65685-AFA4-49B6-9035-6C9A7F35ACF6}">
      <dgm:prSet/>
      <dgm:spPr/>
      <dgm:t>
        <a:bodyPr/>
        <a:lstStyle/>
        <a:p>
          <a:endParaRPr lang="tr-TR">
            <a:solidFill>
              <a:schemeClr val="bg1">
                <a:lumMod val="10000"/>
              </a:schemeClr>
            </a:solidFill>
          </a:endParaRPr>
        </a:p>
      </dgm:t>
    </dgm:pt>
    <dgm:pt modelId="{D02247B0-4B8F-4D56-9331-A6E0DD3478C5}" type="sibTrans" cxnId="{1CC65685-AFA4-49B6-9035-6C9A7F35ACF6}">
      <dgm:prSet/>
      <dgm:spPr/>
      <dgm:t>
        <a:bodyPr/>
        <a:lstStyle/>
        <a:p>
          <a:endParaRPr lang="tr-TR">
            <a:solidFill>
              <a:schemeClr val="bg1">
                <a:lumMod val="10000"/>
              </a:schemeClr>
            </a:solidFill>
          </a:endParaRPr>
        </a:p>
      </dgm:t>
    </dgm:pt>
    <dgm:pt modelId="{E9C9E4B0-AACB-402E-93EE-45DAE7443B35}">
      <dgm:prSet phldrT="[Metin]" custT="1"/>
      <dgm:spPr>
        <a:solidFill>
          <a:srgbClr val="FF3300"/>
        </a:solidFill>
      </dgm:spPr>
      <dgm:t>
        <a:bodyPr/>
        <a:lstStyle/>
        <a:p>
          <a:pPr algn="l"/>
          <a:r>
            <a:rPr lang="tr-TR" sz="2400" b="1" dirty="0" smtClean="0">
              <a:solidFill>
                <a:schemeClr val="bg1">
                  <a:lumMod val="10000"/>
                </a:schemeClr>
              </a:solidFill>
              <a:latin typeface="Calibri" pitchFamily="34" charset="0"/>
            </a:rPr>
            <a:t>Makine, Teçhizat, Kalıp</a:t>
          </a:r>
          <a:endParaRPr lang="tr-TR" sz="2400" b="1" dirty="0">
            <a:solidFill>
              <a:schemeClr val="bg1">
                <a:lumMod val="10000"/>
              </a:schemeClr>
            </a:solidFill>
            <a:latin typeface="Calibri" panose="020F0502020204030204" pitchFamily="34" charset="0"/>
          </a:endParaRPr>
        </a:p>
      </dgm:t>
    </dgm:pt>
    <dgm:pt modelId="{58D5A9E4-09C8-492D-8940-08BF5ABCDB2B}" type="parTrans" cxnId="{23093DF2-C377-4212-9C1E-DB0800B2DFE4}">
      <dgm:prSet/>
      <dgm:spPr/>
      <dgm:t>
        <a:bodyPr/>
        <a:lstStyle/>
        <a:p>
          <a:endParaRPr lang="tr-TR">
            <a:solidFill>
              <a:schemeClr val="bg1">
                <a:lumMod val="10000"/>
              </a:schemeClr>
            </a:solidFill>
          </a:endParaRPr>
        </a:p>
      </dgm:t>
    </dgm:pt>
    <dgm:pt modelId="{9B7932C0-2E7C-43CB-ABA7-EA7C939C44E5}" type="sibTrans" cxnId="{23093DF2-C377-4212-9C1E-DB0800B2DFE4}">
      <dgm:prSet/>
      <dgm:spPr/>
      <dgm:t>
        <a:bodyPr/>
        <a:lstStyle/>
        <a:p>
          <a:endParaRPr lang="tr-TR">
            <a:solidFill>
              <a:schemeClr val="bg1">
                <a:lumMod val="10000"/>
              </a:schemeClr>
            </a:solidFill>
          </a:endParaRPr>
        </a:p>
      </dgm:t>
    </dgm:pt>
    <dgm:pt modelId="{A880F068-EE74-4FD2-9B8C-F1E836902954}">
      <dgm:prSet phldrT="[Metin]" custT="1"/>
      <dgm:spPr>
        <a:solidFill>
          <a:schemeClr val="bg2"/>
        </a:solidFill>
      </dgm:spPr>
      <dgm:t>
        <a:bodyPr/>
        <a:lstStyle/>
        <a:p>
          <a:pPr algn="l"/>
          <a:r>
            <a:rPr lang="tr-TR" sz="2400" b="1" dirty="0" smtClean="0">
              <a:solidFill>
                <a:schemeClr val="bg1">
                  <a:lumMod val="10000"/>
                </a:schemeClr>
              </a:solidFill>
              <a:latin typeface="Calibri" pitchFamily="34" charset="0"/>
            </a:rPr>
            <a:t>Diğer Giderler (Proje ile ilgili olmak koşuluyla)</a:t>
          </a:r>
          <a:endParaRPr lang="tr-TR" sz="2400" b="1" dirty="0">
            <a:solidFill>
              <a:schemeClr val="bg1">
                <a:lumMod val="10000"/>
              </a:schemeClr>
            </a:solidFill>
            <a:latin typeface="Calibri" panose="020F0502020204030204" pitchFamily="34" charset="0"/>
          </a:endParaRPr>
        </a:p>
      </dgm:t>
    </dgm:pt>
    <dgm:pt modelId="{5DE53E0E-0F3E-4DCB-924F-E633CF182566}" type="parTrans" cxnId="{4BCA11BF-2E54-4ADA-B8BA-8B1A2E374660}">
      <dgm:prSet/>
      <dgm:spPr/>
      <dgm:t>
        <a:bodyPr/>
        <a:lstStyle/>
        <a:p>
          <a:endParaRPr lang="tr-TR">
            <a:solidFill>
              <a:schemeClr val="bg1">
                <a:lumMod val="10000"/>
              </a:schemeClr>
            </a:solidFill>
          </a:endParaRPr>
        </a:p>
      </dgm:t>
    </dgm:pt>
    <dgm:pt modelId="{C301A670-B535-42F6-ACC3-B14E2821DC5A}" type="sibTrans" cxnId="{4BCA11BF-2E54-4ADA-B8BA-8B1A2E374660}">
      <dgm:prSet/>
      <dgm:spPr/>
      <dgm:t>
        <a:bodyPr/>
        <a:lstStyle/>
        <a:p>
          <a:endParaRPr lang="tr-TR">
            <a:solidFill>
              <a:schemeClr val="bg1">
                <a:lumMod val="10000"/>
              </a:schemeClr>
            </a:solidFill>
          </a:endParaRPr>
        </a:p>
      </dgm:t>
    </dgm:pt>
    <dgm:pt modelId="{4C144DFD-F5B1-48CF-A89C-74B86C17630A}">
      <dgm:prSet phldrT="[Metin]" custT="1"/>
      <dgm:spPr>
        <a:solidFill>
          <a:srgbClr val="FFFFCC"/>
        </a:solidFill>
      </dgm:spPr>
      <dgm:t>
        <a:bodyPr/>
        <a:lstStyle/>
        <a:p>
          <a:pPr algn="l"/>
          <a:r>
            <a:rPr lang="tr-TR" sz="2400" b="1" dirty="0" smtClean="0">
              <a:solidFill>
                <a:schemeClr val="bg1">
                  <a:lumMod val="10000"/>
                </a:schemeClr>
              </a:solidFill>
              <a:latin typeface="Calibri" pitchFamily="34" charset="0"/>
            </a:rPr>
            <a:t>Hizmet Alımı</a:t>
          </a:r>
          <a:endParaRPr lang="tr-TR" sz="2400" b="1" dirty="0">
            <a:solidFill>
              <a:schemeClr val="bg1">
                <a:lumMod val="10000"/>
              </a:schemeClr>
            </a:solidFill>
            <a:latin typeface="Calibri" panose="020F0502020204030204" pitchFamily="34" charset="0"/>
          </a:endParaRPr>
        </a:p>
      </dgm:t>
    </dgm:pt>
    <dgm:pt modelId="{5B9E1B72-B992-4ABA-B008-3AAAC7308E16}" type="parTrans" cxnId="{ADD6538F-5CB9-4327-9CDF-4C43443E93FE}">
      <dgm:prSet/>
      <dgm:spPr/>
      <dgm:t>
        <a:bodyPr/>
        <a:lstStyle/>
        <a:p>
          <a:endParaRPr lang="tr-TR">
            <a:solidFill>
              <a:schemeClr val="bg1">
                <a:lumMod val="10000"/>
              </a:schemeClr>
            </a:solidFill>
          </a:endParaRPr>
        </a:p>
      </dgm:t>
    </dgm:pt>
    <dgm:pt modelId="{D384B203-EE35-45D3-BB58-110467BF4EE8}" type="sibTrans" cxnId="{ADD6538F-5CB9-4327-9CDF-4C43443E93FE}">
      <dgm:prSet/>
      <dgm:spPr/>
      <dgm:t>
        <a:bodyPr/>
        <a:lstStyle/>
        <a:p>
          <a:endParaRPr lang="tr-TR">
            <a:solidFill>
              <a:schemeClr val="bg1">
                <a:lumMod val="10000"/>
              </a:schemeClr>
            </a:solidFill>
          </a:endParaRPr>
        </a:p>
      </dgm:t>
    </dgm:pt>
    <dgm:pt modelId="{437831E3-2E99-44E3-9C67-99566EA7D042}">
      <dgm:prSet phldrT="[Metin]" custT="1"/>
      <dgm:spPr>
        <a:solidFill>
          <a:srgbClr val="FF9933"/>
        </a:solidFill>
      </dgm:spPr>
      <dgm:t>
        <a:bodyPr/>
        <a:lstStyle/>
        <a:p>
          <a:pPr algn="l"/>
          <a:r>
            <a:rPr lang="tr-TR" sz="2400" b="1" dirty="0" smtClean="0">
              <a:solidFill>
                <a:schemeClr val="bg1">
                  <a:lumMod val="10000"/>
                </a:schemeClr>
              </a:solidFill>
              <a:latin typeface="Calibri" pitchFamily="34" charset="0"/>
            </a:rPr>
            <a:t>Hammadde, Malzeme Giderleri </a:t>
          </a:r>
          <a:endParaRPr lang="tr-TR" sz="2400" b="1" dirty="0">
            <a:solidFill>
              <a:schemeClr val="bg1">
                <a:lumMod val="10000"/>
              </a:schemeClr>
            </a:solidFill>
            <a:latin typeface="Calibri" panose="020F0502020204030204" pitchFamily="34" charset="0"/>
          </a:endParaRPr>
        </a:p>
      </dgm:t>
    </dgm:pt>
    <dgm:pt modelId="{C1416394-58B6-4FAA-A659-BD187DBBD990}" type="sibTrans" cxnId="{41E1CE18-F7AC-4A5C-B290-A88B84662C86}">
      <dgm:prSet/>
      <dgm:spPr/>
      <dgm:t>
        <a:bodyPr/>
        <a:lstStyle/>
        <a:p>
          <a:endParaRPr lang="tr-TR">
            <a:solidFill>
              <a:schemeClr val="bg1">
                <a:lumMod val="10000"/>
              </a:schemeClr>
            </a:solidFill>
          </a:endParaRPr>
        </a:p>
      </dgm:t>
    </dgm:pt>
    <dgm:pt modelId="{39EEC844-4BE9-469F-8F21-02AE643814BC}" type="parTrans" cxnId="{41E1CE18-F7AC-4A5C-B290-A88B84662C86}">
      <dgm:prSet/>
      <dgm:spPr/>
      <dgm:t>
        <a:bodyPr/>
        <a:lstStyle/>
        <a:p>
          <a:endParaRPr lang="tr-TR">
            <a:solidFill>
              <a:schemeClr val="bg1">
                <a:lumMod val="10000"/>
              </a:schemeClr>
            </a:solidFill>
          </a:endParaRPr>
        </a:p>
      </dgm:t>
    </dgm:pt>
    <dgm:pt modelId="{FA58AE6E-2FAB-4DA1-9CC6-6D7E4D58418A}">
      <dgm:prSet custT="1"/>
      <dgm:spPr/>
      <dgm:t>
        <a:bodyPr/>
        <a:lstStyle/>
        <a:p>
          <a:r>
            <a:rPr lang="tr-TR" sz="2400" b="1" dirty="0" smtClean="0">
              <a:solidFill>
                <a:schemeClr val="bg1">
                  <a:lumMod val="10000"/>
                </a:schemeClr>
              </a:solidFill>
              <a:latin typeface="Calibri" pitchFamily="34" charset="0"/>
            </a:rPr>
            <a:t>Yazılım Giderleri</a:t>
          </a:r>
          <a:endParaRPr lang="tr-TR" sz="2400" b="1" dirty="0">
            <a:solidFill>
              <a:schemeClr val="bg1">
                <a:lumMod val="10000"/>
              </a:schemeClr>
            </a:solidFill>
            <a:latin typeface="Calibri" pitchFamily="34" charset="0"/>
          </a:endParaRPr>
        </a:p>
      </dgm:t>
    </dgm:pt>
    <dgm:pt modelId="{3E5A2C8A-2403-4456-9435-A6D010392F77}" type="sibTrans" cxnId="{EE7165AB-8EF3-472B-B65E-57CAA9E88DE6}">
      <dgm:prSet/>
      <dgm:spPr/>
      <dgm:t>
        <a:bodyPr/>
        <a:lstStyle/>
        <a:p>
          <a:endParaRPr lang="tr-TR"/>
        </a:p>
      </dgm:t>
    </dgm:pt>
    <dgm:pt modelId="{A50BFE0D-8035-48B9-81C4-069BD2CB8370}" type="parTrans" cxnId="{EE7165AB-8EF3-472B-B65E-57CAA9E88DE6}">
      <dgm:prSet/>
      <dgm:spPr/>
      <dgm:t>
        <a:bodyPr/>
        <a:lstStyle/>
        <a:p>
          <a:endParaRPr lang="tr-TR"/>
        </a:p>
      </dgm:t>
    </dgm:pt>
    <dgm:pt modelId="{61D21BA6-4581-408E-8669-6D72612B58C9}" type="pres">
      <dgm:prSet presAssocID="{D835D8C4-5376-4A23-8B5F-3152319FCFAC}" presName="linear" presStyleCnt="0">
        <dgm:presLayoutVars>
          <dgm:animLvl val="lvl"/>
          <dgm:resizeHandles val="exact"/>
        </dgm:presLayoutVars>
      </dgm:prSet>
      <dgm:spPr/>
      <dgm:t>
        <a:bodyPr/>
        <a:lstStyle/>
        <a:p>
          <a:endParaRPr lang="tr-TR"/>
        </a:p>
      </dgm:t>
    </dgm:pt>
    <dgm:pt modelId="{49E5BCC2-FCCB-4A82-9A71-6000F0A232B3}" type="pres">
      <dgm:prSet presAssocID="{3BFDC946-D8A8-47FB-97ED-02BC23B25474}" presName="parentText" presStyleLbl="node1" presStyleIdx="0" presStyleCnt="6">
        <dgm:presLayoutVars>
          <dgm:chMax val="0"/>
          <dgm:bulletEnabled val="1"/>
        </dgm:presLayoutVars>
      </dgm:prSet>
      <dgm:spPr/>
      <dgm:t>
        <a:bodyPr/>
        <a:lstStyle/>
        <a:p>
          <a:endParaRPr lang="tr-TR"/>
        </a:p>
      </dgm:t>
    </dgm:pt>
    <dgm:pt modelId="{C4E6ED42-07D1-4CCB-9766-6EB400EB5030}" type="pres">
      <dgm:prSet presAssocID="{D02247B0-4B8F-4D56-9331-A6E0DD3478C5}" presName="spacer" presStyleCnt="0"/>
      <dgm:spPr/>
      <dgm:t>
        <a:bodyPr/>
        <a:lstStyle/>
        <a:p>
          <a:endParaRPr lang="tr-TR"/>
        </a:p>
      </dgm:t>
    </dgm:pt>
    <dgm:pt modelId="{BA67D316-CDA7-43A2-AE63-EE48BD4D21C3}" type="pres">
      <dgm:prSet presAssocID="{E9C9E4B0-AACB-402E-93EE-45DAE7443B35}" presName="parentText" presStyleLbl="node1" presStyleIdx="1" presStyleCnt="6" custLinFactNeighborX="1081">
        <dgm:presLayoutVars>
          <dgm:chMax val="0"/>
          <dgm:bulletEnabled val="1"/>
        </dgm:presLayoutVars>
      </dgm:prSet>
      <dgm:spPr/>
      <dgm:t>
        <a:bodyPr/>
        <a:lstStyle/>
        <a:p>
          <a:endParaRPr lang="tr-TR"/>
        </a:p>
      </dgm:t>
    </dgm:pt>
    <dgm:pt modelId="{9E4D7301-07F1-4A1C-84FE-82955DE64DEB}" type="pres">
      <dgm:prSet presAssocID="{9B7932C0-2E7C-43CB-ABA7-EA7C939C44E5}" presName="spacer" presStyleCnt="0"/>
      <dgm:spPr/>
      <dgm:t>
        <a:bodyPr/>
        <a:lstStyle/>
        <a:p>
          <a:endParaRPr lang="tr-TR"/>
        </a:p>
      </dgm:t>
    </dgm:pt>
    <dgm:pt modelId="{2593CB94-C1B4-470A-9B5A-2899CB10D1D4}" type="pres">
      <dgm:prSet presAssocID="{437831E3-2E99-44E3-9C67-99566EA7D042}" presName="parentText" presStyleLbl="node1" presStyleIdx="2" presStyleCnt="6">
        <dgm:presLayoutVars>
          <dgm:chMax val="0"/>
          <dgm:bulletEnabled val="1"/>
        </dgm:presLayoutVars>
      </dgm:prSet>
      <dgm:spPr/>
      <dgm:t>
        <a:bodyPr/>
        <a:lstStyle/>
        <a:p>
          <a:endParaRPr lang="tr-TR"/>
        </a:p>
      </dgm:t>
    </dgm:pt>
    <dgm:pt modelId="{7CC41CBB-984C-4B85-9CB4-6B1D79D49ACC}" type="pres">
      <dgm:prSet presAssocID="{C1416394-58B6-4FAA-A659-BD187DBBD990}" presName="spacer" presStyleCnt="0"/>
      <dgm:spPr/>
      <dgm:t>
        <a:bodyPr/>
        <a:lstStyle/>
        <a:p>
          <a:endParaRPr lang="tr-TR"/>
        </a:p>
      </dgm:t>
    </dgm:pt>
    <dgm:pt modelId="{6DA14E91-66C8-437A-A28F-71AED739CE91}" type="pres">
      <dgm:prSet presAssocID="{FA58AE6E-2FAB-4DA1-9CC6-6D7E4D58418A}" presName="parentText" presStyleLbl="node1" presStyleIdx="3" presStyleCnt="6" custLinFactNeighborX="-16407" custLinFactNeighborY="21395">
        <dgm:presLayoutVars>
          <dgm:chMax val="0"/>
          <dgm:bulletEnabled val="1"/>
        </dgm:presLayoutVars>
      </dgm:prSet>
      <dgm:spPr/>
      <dgm:t>
        <a:bodyPr/>
        <a:lstStyle/>
        <a:p>
          <a:endParaRPr lang="tr-TR"/>
        </a:p>
      </dgm:t>
    </dgm:pt>
    <dgm:pt modelId="{45D8822D-CB88-4E47-83D6-BEBED71C5B74}" type="pres">
      <dgm:prSet presAssocID="{3E5A2C8A-2403-4456-9435-A6D010392F77}" presName="spacer" presStyleCnt="0"/>
      <dgm:spPr/>
    </dgm:pt>
    <dgm:pt modelId="{269F93E3-47A1-41F8-AFC1-0241C99F4931}" type="pres">
      <dgm:prSet presAssocID="{4C144DFD-F5B1-48CF-A89C-74B86C17630A}" presName="parentText" presStyleLbl="node1" presStyleIdx="4" presStyleCnt="6" custLinFactNeighborX="-239" custLinFactNeighborY="-7889">
        <dgm:presLayoutVars>
          <dgm:chMax val="0"/>
          <dgm:bulletEnabled val="1"/>
        </dgm:presLayoutVars>
      </dgm:prSet>
      <dgm:spPr/>
      <dgm:t>
        <a:bodyPr/>
        <a:lstStyle/>
        <a:p>
          <a:endParaRPr lang="tr-TR"/>
        </a:p>
      </dgm:t>
    </dgm:pt>
    <dgm:pt modelId="{E2A7C8DB-B187-4AE3-B6C5-8949044E3612}" type="pres">
      <dgm:prSet presAssocID="{D384B203-EE35-45D3-BB58-110467BF4EE8}" presName="spacer" presStyleCnt="0"/>
      <dgm:spPr/>
      <dgm:t>
        <a:bodyPr/>
        <a:lstStyle/>
        <a:p>
          <a:endParaRPr lang="tr-TR"/>
        </a:p>
      </dgm:t>
    </dgm:pt>
    <dgm:pt modelId="{D698BA4B-1295-42A7-B147-44EDD69A8B71}" type="pres">
      <dgm:prSet presAssocID="{A880F068-EE74-4FD2-9B8C-F1E836902954}" presName="parentText" presStyleLbl="node1" presStyleIdx="5" presStyleCnt="6">
        <dgm:presLayoutVars>
          <dgm:chMax val="0"/>
          <dgm:bulletEnabled val="1"/>
        </dgm:presLayoutVars>
      </dgm:prSet>
      <dgm:spPr/>
      <dgm:t>
        <a:bodyPr/>
        <a:lstStyle/>
        <a:p>
          <a:endParaRPr lang="tr-TR"/>
        </a:p>
      </dgm:t>
    </dgm:pt>
  </dgm:ptLst>
  <dgm:cxnLst>
    <dgm:cxn modelId="{A49D3435-08E0-41EB-8B3F-1EEEC37837AC}" type="presOf" srcId="{4C144DFD-F5B1-48CF-A89C-74B86C17630A}" destId="{269F93E3-47A1-41F8-AFC1-0241C99F4931}" srcOrd="0" destOrd="0" presId="urn:microsoft.com/office/officeart/2005/8/layout/vList2"/>
    <dgm:cxn modelId="{23093DF2-C377-4212-9C1E-DB0800B2DFE4}" srcId="{D835D8C4-5376-4A23-8B5F-3152319FCFAC}" destId="{E9C9E4B0-AACB-402E-93EE-45DAE7443B35}" srcOrd="1" destOrd="0" parTransId="{58D5A9E4-09C8-492D-8940-08BF5ABCDB2B}" sibTransId="{9B7932C0-2E7C-43CB-ABA7-EA7C939C44E5}"/>
    <dgm:cxn modelId="{EE7165AB-8EF3-472B-B65E-57CAA9E88DE6}" srcId="{D835D8C4-5376-4A23-8B5F-3152319FCFAC}" destId="{FA58AE6E-2FAB-4DA1-9CC6-6D7E4D58418A}" srcOrd="3" destOrd="0" parTransId="{A50BFE0D-8035-48B9-81C4-069BD2CB8370}" sibTransId="{3E5A2C8A-2403-4456-9435-A6D010392F77}"/>
    <dgm:cxn modelId="{41E1CE18-F7AC-4A5C-B290-A88B84662C86}" srcId="{D835D8C4-5376-4A23-8B5F-3152319FCFAC}" destId="{437831E3-2E99-44E3-9C67-99566EA7D042}" srcOrd="2" destOrd="0" parTransId="{39EEC844-4BE9-469F-8F21-02AE643814BC}" sibTransId="{C1416394-58B6-4FAA-A659-BD187DBBD990}"/>
    <dgm:cxn modelId="{1CC65685-AFA4-49B6-9035-6C9A7F35ACF6}" srcId="{D835D8C4-5376-4A23-8B5F-3152319FCFAC}" destId="{3BFDC946-D8A8-47FB-97ED-02BC23B25474}" srcOrd="0" destOrd="0" parTransId="{1E652E2B-874E-4517-8EA8-F74B3030A920}" sibTransId="{D02247B0-4B8F-4D56-9331-A6E0DD3478C5}"/>
    <dgm:cxn modelId="{D1CDDA93-17D1-482D-8E9A-FCB2053B4C66}" type="presOf" srcId="{FA58AE6E-2FAB-4DA1-9CC6-6D7E4D58418A}" destId="{6DA14E91-66C8-437A-A28F-71AED739CE91}" srcOrd="0" destOrd="0" presId="urn:microsoft.com/office/officeart/2005/8/layout/vList2"/>
    <dgm:cxn modelId="{D76474F8-2B5F-4063-ABB1-72669D6EF8C0}" type="presOf" srcId="{437831E3-2E99-44E3-9C67-99566EA7D042}" destId="{2593CB94-C1B4-470A-9B5A-2899CB10D1D4}" srcOrd="0" destOrd="0" presId="urn:microsoft.com/office/officeart/2005/8/layout/vList2"/>
    <dgm:cxn modelId="{D1284CC5-0998-4D66-A5F2-DA562378FB16}" type="presOf" srcId="{3BFDC946-D8A8-47FB-97ED-02BC23B25474}" destId="{49E5BCC2-FCCB-4A82-9A71-6000F0A232B3}" srcOrd="0" destOrd="0" presId="urn:microsoft.com/office/officeart/2005/8/layout/vList2"/>
    <dgm:cxn modelId="{4BCA11BF-2E54-4ADA-B8BA-8B1A2E374660}" srcId="{D835D8C4-5376-4A23-8B5F-3152319FCFAC}" destId="{A880F068-EE74-4FD2-9B8C-F1E836902954}" srcOrd="5" destOrd="0" parTransId="{5DE53E0E-0F3E-4DCB-924F-E633CF182566}" sibTransId="{C301A670-B535-42F6-ACC3-B14E2821DC5A}"/>
    <dgm:cxn modelId="{D3429D9A-6332-42A1-A8D1-F697BDDFDAD5}" type="presOf" srcId="{D835D8C4-5376-4A23-8B5F-3152319FCFAC}" destId="{61D21BA6-4581-408E-8669-6D72612B58C9}" srcOrd="0" destOrd="0" presId="urn:microsoft.com/office/officeart/2005/8/layout/vList2"/>
    <dgm:cxn modelId="{F6D42BDB-FF01-4DB8-97FA-69F483BBD2D7}" type="presOf" srcId="{E9C9E4B0-AACB-402E-93EE-45DAE7443B35}" destId="{BA67D316-CDA7-43A2-AE63-EE48BD4D21C3}" srcOrd="0" destOrd="0" presId="urn:microsoft.com/office/officeart/2005/8/layout/vList2"/>
    <dgm:cxn modelId="{ADD6538F-5CB9-4327-9CDF-4C43443E93FE}" srcId="{D835D8C4-5376-4A23-8B5F-3152319FCFAC}" destId="{4C144DFD-F5B1-48CF-A89C-74B86C17630A}" srcOrd="4" destOrd="0" parTransId="{5B9E1B72-B992-4ABA-B008-3AAAC7308E16}" sibTransId="{D384B203-EE35-45D3-BB58-110467BF4EE8}"/>
    <dgm:cxn modelId="{0CE0230E-67EE-457B-BB24-2E192B9697A0}" type="presOf" srcId="{A880F068-EE74-4FD2-9B8C-F1E836902954}" destId="{D698BA4B-1295-42A7-B147-44EDD69A8B71}" srcOrd="0" destOrd="0" presId="urn:microsoft.com/office/officeart/2005/8/layout/vList2"/>
    <dgm:cxn modelId="{806D70B8-1ADC-4FD5-8F95-CA9A659D8DE9}" type="presParOf" srcId="{61D21BA6-4581-408E-8669-6D72612B58C9}" destId="{49E5BCC2-FCCB-4A82-9A71-6000F0A232B3}" srcOrd="0" destOrd="0" presId="urn:microsoft.com/office/officeart/2005/8/layout/vList2"/>
    <dgm:cxn modelId="{50F19A78-877D-490C-A1DD-7B9AD17D28D0}" type="presParOf" srcId="{61D21BA6-4581-408E-8669-6D72612B58C9}" destId="{C4E6ED42-07D1-4CCB-9766-6EB400EB5030}" srcOrd="1" destOrd="0" presId="urn:microsoft.com/office/officeart/2005/8/layout/vList2"/>
    <dgm:cxn modelId="{5126C8B2-37E3-4E32-B069-D22861575C17}" type="presParOf" srcId="{61D21BA6-4581-408E-8669-6D72612B58C9}" destId="{BA67D316-CDA7-43A2-AE63-EE48BD4D21C3}" srcOrd="2" destOrd="0" presId="urn:microsoft.com/office/officeart/2005/8/layout/vList2"/>
    <dgm:cxn modelId="{9BD6DC5A-79C7-4A85-A8BB-A683D7502881}" type="presParOf" srcId="{61D21BA6-4581-408E-8669-6D72612B58C9}" destId="{9E4D7301-07F1-4A1C-84FE-82955DE64DEB}" srcOrd="3" destOrd="0" presId="urn:microsoft.com/office/officeart/2005/8/layout/vList2"/>
    <dgm:cxn modelId="{77DD3D1E-C159-4ECF-87C6-35485222B7BC}" type="presParOf" srcId="{61D21BA6-4581-408E-8669-6D72612B58C9}" destId="{2593CB94-C1B4-470A-9B5A-2899CB10D1D4}" srcOrd="4" destOrd="0" presId="urn:microsoft.com/office/officeart/2005/8/layout/vList2"/>
    <dgm:cxn modelId="{CB04E311-F189-426C-9C78-8C9EAD59B6A6}" type="presParOf" srcId="{61D21BA6-4581-408E-8669-6D72612B58C9}" destId="{7CC41CBB-984C-4B85-9CB4-6B1D79D49ACC}" srcOrd="5" destOrd="0" presId="urn:microsoft.com/office/officeart/2005/8/layout/vList2"/>
    <dgm:cxn modelId="{7638DB94-F2D9-42F9-886D-148FD2FF8312}" type="presParOf" srcId="{61D21BA6-4581-408E-8669-6D72612B58C9}" destId="{6DA14E91-66C8-437A-A28F-71AED739CE91}" srcOrd="6" destOrd="0" presId="urn:microsoft.com/office/officeart/2005/8/layout/vList2"/>
    <dgm:cxn modelId="{AB0B4D76-C946-47AA-A6F4-B90EDD552B40}" type="presParOf" srcId="{61D21BA6-4581-408E-8669-6D72612B58C9}" destId="{45D8822D-CB88-4E47-83D6-BEBED71C5B74}" srcOrd="7" destOrd="0" presId="urn:microsoft.com/office/officeart/2005/8/layout/vList2"/>
    <dgm:cxn modelId="{0E8BED1E-A1FC-4A95-9A1E-57F4DCA1728D}" type="presParOf" srcId="{61D21BA6-4581-408E-8669-6D72612B58C9}" destId="{269F93E3-47A1-41F8-AFC1-0241C99F4931}" srcOrd="8" destOrd="0" presId="urn:microsoft.com/office/officeart/2005/8/layout/vList2"/>
    <dgm:cxn modelId="{9DB874BF-2DEE-4132-9D2A-6831889E220A}" type="presParOf" srcId="{61D21BA6-4581-408E-8669-6D72612B58C9}" destId="{E2A7C8DB-B187-4AE3-B6C5-8949044E3612}" srcOrd="9" destOrd="0" presId="urn:microsoft.com/office/officeart/2005/8/layout/vList2"/>
    <dgm:cxn modelId="{C494A4E3-F34D-485A-ABBF-3B44F597503B}" type="presParOf" srcId="{61D21BA6-4581-408E-8669-6D72612B58C9}" destId="{D698BA4B-1295-42A7-B147-44EDD69A8B71}" srcOrd="10"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t>Personel Gideri</a:t>
          </a:r>
        </a:p>
        <a:p>
          <a:r>
            <a:rPr lang="tr-TR" sz="2200" i="1" u="none" dirty="0" smtClean="0"/>
            <a:t>(Üst Limit: 90.000 TL)</a:t>
          </a:r>
          <a:endParaRPr lang="tr-TR" sz="2200" i="1" u="none" dirty="0"/>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C8B55294-A00C-48C9-8588-7FF0B4B623C4}">
      <dgm:prSet phldrT="[Metin]" custT="1"/>
      <dgm:spPr/>
      <dgm:t>
        <a:bodyPr/>
        <a:lstStyle/>
        <a:p>
          <a:pPr algn="just"/>
          <a:r>
            <a:rPr lang="tr-TR" sz="1400" dirty="0" smtClean="0"/>
            <a:t>Yeni istihdam edilecek personel için destek verilir.</a:t>
          </a:r>
          <a:endParaRPr lang="tr-TR" sz="1400" dirty="0"/>
        </a:p>
      </dgm:t>
    </dgm:pt>
    <dgm:pt modelId="{AE747049-87E0-4951-A872-AB1B2720961E}" type="parTrans" cxnId="{111955F4-ACEE-489B-B5F3-8418EE95EBBF}">
      <dgm:prSet/>
      <dgm:spPr/>
      <dgm:t>
        <a:bodyPr/>
        <a:lstStyle/>
        <a:p>
          <a:endParaRPr lang="tr-TR"/>
        </a:p>
      </dgm:t>
    </dgm:pt>
    <dgm:pt modelId="{2260A5E9-59D4-4672-9767-580344E0B695}" type="sibTrans" cxnId="{111955F4-ACEE-489B-B5F3-8418EE95EBBF}">
      <dgm:prSet/>
      <dgm:spPr/>
      <dgm:t>
        <a:bodyPr/>
        <a:lstStyle/>
        <a:p>
          <a:endParaRPr lang="tr-TR"/>
        </a:p>
      </dgm:t>
    </dgm:pt>
    <dgm:pt modelId="{17F0B00C-4B89-4B8F-AE24-E374FAB10195}">
      <dgm:prSet phldrT="[Metin]" custT="1"/>
      <dgm:spPr/>
      <dgm:t>
        <a:bodyPr/>
        <a:lstStyle/>
        <a:p>
          <a:pPr algn="just"/>
          <a:r>
            <a:rPr lang="tr-TR" sz="1400" dirty="0" smtClean="0"/>
            <a:t>E</a:t>
          </a:r>
          <a:r>
            <a:rPr lang="sv-SE" sz="1400" dirty="0" smtClean="0"/>
            <a:t>n fazla </a:t>
          </a:r>
          <a:r>
            <a:rPr lang="tr-TR" sz="1400" dirty="0" smtClean="0"/>
            <a:t>2</a:t>
          </a:r>
          <a:r>
            <a:rPr lang="sv-SE" sz="1400" dirty="0" smtClean="0"/>
            <a:t> (</a:t>
          </a:r>
          <a:r>
            <a:rPr lang="tr-TR" sz="1400" dirty="0" smtClean="0"/>
            <a:t>iki</a:t>
          </a:r>
          <a:r>
            <a:rPr lang="sv-SE" sz="1400" dirty="0" smtClean="0"/>
            <a:t>) personel için destek verilebilir</a:t>
          </a:r>
          <a:r>
            <a:rPr lang="tr-TR" sz="1400" dirty="0" smtClean="0"/>
            <a:t>.</a:t>
          </a:r>
          <a:endParaRPr lang="tr-TR" sz="1400" dirty="0"/>
        </a:p>
      </dgm:t>
    </dgm:pt>
    <dgm:pt modelId="{8F52D6B4-3813-42F0-87C4-A0AFD8D177CF}" type="parTrans" cxnId="{9550942A-896B-4D6A-A509-16FB21150147}">
      <dgm:prSet/>
      <dgm:spPr/>
      <dgm:t>
        <a:bodyPr/>
        <a:lstStyle/>
        <a:p>
          <a:endParaRPr lang="tr-TR"/>
        </a:p>
      </dgm:t>
    </dgm:pt>
    <dgm:pt modelId="{3FC8606A-D997-4421-8B86-F1F1B35A6ED4}" type="sibTrans" cxnId="{9550942A-896B-4D6A-A509-16FB21150147}">
      <dgm:prSet/>
      <dgm:spPr/>
      <dgm:t>
        <a:bodyPr/>
        <a:lstStyle/>
        <a:p>
          <a:endParaRPr lang="tr-TR"/>
        </a:p>
      </dgm:t>
    </dgm:pt>
    <dgm:pt modelId="{9A47A6A6-F96B-4945-A979-B91C21B53F4C}">
      <dgm:prSet phldrT="[Metin]" custT="1"/>
      <dgm:spPr/>
      <dgm:t>
        <a:bodyPr/>
        <a:lstStyle/>
        <a:p>
          <a:r>
            <a:rPr lang="tr-TR" sz="2200" b="1" dirty="0" smtClean="0"/>
            <a:t>Yazılım ve Donanım Giderleri </a:t>
          </a:r>
        </a:p>
        <a:p>
          <a:r>
            <a:rPr lang="tr-TR" sz="2200" i="1" u="none" dirty="0" smtClean="0"/>
            <a:t>(Üst Limit: 100.000 TL)</a:t>
          </a:r>
          <a:endParaRPr lang="tr-TR" sz="2200" b="1" dirty="0"/>
        </a:p>
      </dgm:t>
    </dgm:pt>
    <dgm:pt modelId="{339AC710-6157-49B3-A068-3E7E06D575CD}" type="parTrans" cxnId="{18F2AFE8-4E39-45CE-A8DE-CE5096F3BCAE}">
      <dgm:prSet/>
      <dgm:spPr/>
      <dgm:t>
        <a:bodyPr/>
        <a:lstStyle/>
        <a:p>
          <a:endParaRPr lang="tr-TR"/>
        </a:p>
      </dgm:t>
    </dgm:pt>
    <dgm:pt modelId="{85C4FA71-5E5C-4DA2-B059-A6D475EDEF30}" type="sibTrans" cxnId="{18F2AFE8-4E39-45CE-A8DE-CE5096F3BCAE}">
      <dgm:prSet/>
      <dgm:spPr/>
      <dgm:t>
        <a:bodyPr/>
        <a:lstStyle/>
        <a:p>
          <a:endParaRPr lang="tr-TR"/>
        </a:p>
      </dgm:t>
    </dgm:pt>
    <dgm:pt modelId="{5DDD7D38-F2BC-4142-A878-ECD5A9320F1E}">
      <dgm:prSet phldrT="[Metin]" custT="1"/>
      <dgm:spPr/>
      <dgm:t>
        <a:bodyPr/>
        <a:lstStyle/>
        <a:p>
          <a:r>
            <a:rPr lang="tr-TR" sz="1400" dirty="0" smtClean="0"/>
            <a:t>Yazılım giderleri kapsamında yazılımın lisans bedeli, proje süresi ile sınırlı olmak üzere zaman sınırlı lisans kullanım bedeli, bulut tabanlı yazılım lisans kullanım bedeli ve yazılıma ait eğitim ve danışmanlık giderleri için </a:t>
          </a:r>
          <a:r>
            <a:rPr lang="tr-TR" sz="1400" dirty="0" smtClean="0">
              <a:solidFill>
                <a:srgbClr val="FF0000"/>
              </a:solidFill>
            </a:rPr>
            <a:t>en fazla 50.000.- TL</a:t>
          </a:r>
          <a:r>
            <a:rPr lang="tr-TR" sz="1400" dirty="0" smtClean="0"/>
            <a:t> destek verilir.</a:t>
          </a:r>
          <a:r>
            <a:rPr lang="tr-TR" sz="1600" b="1" dirty="0" smtClean="0">
              <a:solidFill>
                <a:srgbClr val="FF0000"/>
              </a:solidFill>
            </a:rPr>
            <a:t>*</a:t>
          </a:r>
          <a:endParaRPr lang="tr-TR" sz="1600" b="1" dirty="0">
            <a:solidFill>
              <a:srgbClr val="FF0000"/>
            </a:solidFill>
          </a:endParaRPr>
        </a:p>
      </dgm:t>
    </dgm:pt>
    <dgm:pt modelId="{C0325BCB-D900-4776-BCD3-FF3D61620E07}" type="parTrans" cxnId="{DB6E4336-05B0-43F1-9E8D-860BBCC586DF}">
      <dgm:prSet/>
      <dgm:spPr/>
      <dgm:t>
        <a:bodyPr/>
        <a:lstStyle/>
        <a:p>
          <a:endParaRPr lang="tr-TR"/>
        </a:p>
      </dgm:t>
    </dgm:pt>
    <dgm:pt modelId="{2EBC6B27-E421-4708-8895-74185333CB66}" type="sibTrans" cxnId="{DB6E4336-05B0-43F1-9E8D-860BBCC586DF}">
      <dgm:prSet/>
      <dgm:spPr/>
      <dgm:t>
        <a:bodyPr/>
        <a:lstStyle/>
        <a:p>
          <a:endParaRPr lang="tr-TR"/>
        </a:p>
      </dgm:t>
    </dgm:pt>
    <dgm:pt modelId="{59274B29-EB9B-41C8-A798-4E4C4531BB0E}">
      <dgm:prSet phldrT="[Metin]" custT="1"/>
      <dgm:spPr/>
      <dgm:t>
        <a:bodyPr/>
        <a:lstStyle/>
        <a:p>
          <a:r>
            <a:rPr lang="tr-TR" sz="1400" dirty="0" smtClean="0"/>
            <a:t>Donanım giderleri kapsamında sunucu (server), masaüstü bilgisayar ve diz üstü bilgisayar gibi yazılımın kullanılması için ihtiyaç duyulan diğer donanım giderleri için </a:t>
          </a:r>
          <a:r>
            <a:rPr lang="tr-TR" sz="1400" dirty="0" smtClean="0">
              <a:solidFill>
                <a:srgbClr val="FF0000"/>
              </a:solidFill>
            </a:rPr>
            <a:t>en fazla 50.000.- TL </a:t>
          </a:r>
          <a:r>
            <a:rPr lang="tr-TR" sz="1400" dirty="0" smtClean="0"/>
            <a:t>destek verilir.</a:t>
          </a:r>
          <a:endParaRPr lang="tr-TR" sz="1400" dirty="0">
            <a:solidFill>
              <a:srgbClr val="FF0000"/>
            </a:solidFill>
          </a:endParaRPr>
        </a:p>
      </dgm:t>
    </dgm:pt>
    <dgm:pt modelId="{6704BD4C-AB2B-4B86-85E9-AAEEA6B630D0}" type="parTrans" cxnId="{1C2FE8E5-0965-4721-8674-962BD9430ED9}">
      <dgm:prSet/>
      <dgm:spPr/>
      <dgm:t>
        <a:bodyPr/>
        <a:lstStyle/>
        <a:p>
          <a:endParaRPr lang="tr-TR"/>
        </a:p>
      </dgm:t>
    </dgm:pt>
    <dgm:pt modelId="{429D8287-09A1-4E3B-B090-23922013DFAC}" type="sibTrans" cxnId="{1C2FE8E5-0965-4721-8674-962BD9430ED9}">
      <dgm:prSet/>
      <dgm:spPr/>
      <dgm:t>
        <a:bodyPr/>
        <a:lstStyle/>
        <a:p>
          <a:endParaRPr lang="tr-TR"/>
        </a:p>
      </dgm:t>
    </dgm:pt>
    <dgm:pt modelId="{B4713B3B-6E50-4A7F-94BC-9363B86042DC}">
      <dgm:prSet phldrT="[Metin]" custT="1"/>
      <dgm:spPr/>
      <dgm:t>
        <a:bodyPr/>
        <a:lstStyle/>
        <a:p>
          <a:pPr algn="just"/>
          <a:r>
            <a:rPr lang="tr-TR" sz="1400" dirty="0" smtClean="0"/>
            <a:t>Proje başlangıç tarihi itibariyle işletmede son 4 (dört) ay içinde istihdam edilmemiş veya proje başlangıç tarihi itibariyle son 30 (otuz) gün içinde istihdam edilmiş yükseköğretim kurumundan mezun ve işletmede tam zamanlı olarak çalışacak yeni personel için destek sağlanır.</a:t>
          </a:r>
          <a:endParaRPr lang="tr-TR" sz="1400" dirty="0"/>
        </a:p>
      </dgm:t>
    </dgm:pt>
    <dgm:pt modelId="{1F6CB6B9-52D4-4141-9067-6FEE70A9585E}" type="parTrans" cxnId="{F010A183-BB42-4474-9F6A-8A35652E9881}">
      <dgm:prSet/>
      <dgm:spPr/>
      <dgm:t>
        <a:bodyPr/>
        <a:lstStyle/>
        <a:p>
          <a:endParaRPr lang="tr-TR"/>
        </a:p>
      </dgm:t>
    </dgm:pt>
    <dgm:pt modelId="{4D68F50F-5FFE-4F0C-B928-782108AB8A7C}" type="sibTrans" cxnId="{F010A183-BB42-4474-9F6A-8A35652E9881}">
      <dgm:prSet/>
      <dgm:spPr/>
      <dgm:t>
        <a:bodyPr/>
        <a:lstStyle/>
        <a:p>
          <a:endParaRPr lang="tr-TR"/>
        </a:p>
      </dgm:t>
    </dgm:pt>
    <dgm:pt modelId="{8FC14C2B-9E6F-4BA4-B5A9-D9D67E262D83}">
      <dgm:prSet phldrT="[Metin]" custT="1"/>
      <dgm:spPr/>
      <dgm:t>
        <a:bodyPr/>
        <a:lstStyle/>
        <a:p>
          <a:pPr algn="just"/>
          <a:r>
            <a:rPr lang="tr-TR" sz="1400" dirty="0" smtClean="0"/>
            <a:t>Yabancı uyruklu personel de istihdam edilebilir.</a:t>
          </a:r>
          <a:endParaRPr lang="tr-TR" sz="1400" dirty="0"/>
        </a:p>
      </dgm:t>
    </dgm:pt>
    <dgm:pt modelId="{CE2F5DE5-0516-461E-9C61-1BBDAEF6F460}" type="parTrans" cxnId="{7BD38A19-6B1E-42B8-A77F-876A2BA0895B}">
      <dgm:prSet/>
      <dgm:spPr/>
      <dgm:t>
        <a:bodyPr/>
        <a:lstStyle/>
        <a:p>
          <a:endParaRPr lang="tr-TR"/>
        </a:p>
      </dgm:t>
    </dgm:pt>
    <dgm:pt modelId="{FC189585-FA25-4474-962E-8ED12E998E64}" type="sibTrans" cxnId="{7BD38A19-6B1E-42B8-A77F-876A2BA0895B}">
      <dgm:prSet/>
      <dgm:spPr/>
      <dgm:t>
        <a:bodyPr/>
        <a:lstStyle/>
        <a:p>
          <a:endParaRPr lang="tr-TR"/>
        </a:p>
      </dgm:t>
    </dgm:pt>
    <dgm:pt modelId="{36AA7695-DAFA-4094-9625-644F9954BE9E}">
      <dgm:prSet phldrT="[Metin]" custT="1"/>
      <dgm:spPr/>
      <dgm:t>
        <a:bodyPr/>
        <a:lstStyle/>
        <a:p>
          <a:endParaRPr lang="tr-TR" sz="1400" dirty="0"/>
        </a:p>
      </dgm:t>
    </dgm:pt>
    <dgm:pt modelId="{0CCCB452-EED7-443C-BBAC-4A50D2C19EEC}" type="parTrans" cxnId="{A69D0373-2490-412F-81A0-349DD53A32AB}">
      <dgm:prSet/>
      <dgm:spPr/>
      <dgm:t>
        <a:bodyPr/>
        <a:lstStyle/>
        <a:p>
          <a:endParaRPr lang="tr-TR"/>
        </a:p>
      </dgm:t>
    </dgm:pt>
    <dgm:pt modelId="{4D8D71AA-4A4B-4935-92DC-91A444620B3A}" type="sibTrans" cxnId="{A69D0373-2490-412F-81A0-349DD53A32AB}">
      <dgm:prSet/>
      <dgm:spPr/>
      <dgm:t>
        <a:bodyPr/>
        <a:lstStyle/>
        <a:p>
          <a:endParaRPr lang="tr-TR"/>
        </a:p>
      </dgm:t>
    </dgm:pt>
    <dgm:pt modelId="{0AA5093D-2279-4069-8A89-CF13E95F8BAA}">
      <dgm:prSet phldrT="[Metin]" custT="1"/>
      <dgm:spPr/>
      <dgm:t>
        <a:bodyPr/>
        <a:lstStyle/>
        <a:p>
          <a:r>
            <a:rPr lang="tr-TR" sz="1400" b="1" dirty="0" smtClean="0"/>
            <a:t>*</a:t>
          </a:r>
          <a:r>
            <a:rPr lang="tr-TR" sz="1400" dirty="0" smtClean="0">
              <a:solidFill>
                <a:srgbClr val="FF0000"/>
              </a:solidFill>
            </a:rPr>
            <a:t>ERP, MRP ve muhasebe yazılımları desteklenmemektedir.</a:t>
          </a:r>
          <a:endParaRPr lang="tr-TR" sz="1400" dirty="0">
            <a:solidFill>
              <a:srgbClr val="FF0000"/>
            </a:solidFill>
          </a:endParaRPr>
        </a:p>
      </dgm:t>
    </dgm:pt>
    <dgm:pt modelId="{D2D20387-5E5F-4907-8F87-0904F5E8D843}" type="parTrans" cxnId="{3D0F942E-D0B4-4CB4-BD62-CB298C887DC8}">
      <dgm:prSet/>
      <dgm:spPr/>
      <dgm:t>
        <a:bodyPr/>
        <a:lstStyle/>
        <a:p>
          <a:endParaRPr lang="tr-TR"/>
        </a:p>
      </dgm:t>
    </dgm:pt>
    <dgm:pt modelId="{B9D7242C-0142-4C23-A92E-9C37A939B132}" type="sibTrans" cxnId="{3D0F942E-D0B4-4CB4-BD62-CB298C887DC8}">
      <dgm:prSet/>
      <dgm:spPr/>
      <dgm:t>
        <a:bodyPr/>
        <a:lstStyle/>
        <a:p>
          <a:endParaRPr lang="tr-TR"/>
        </a:p>
      </dgm:t>
    </dgm:pt>
    <dgm:pt modelId="{57DEB753-3BEE-4734-B4BD-7EBD0D1A8AE4}">
      <dgm:prSet phldrT="[Metin]" custT="1"/>
      <dgm:spPr/>
      <dgm:t>
        <a:bodyPr/>
        <a:lstStyle/>
        <a:p>
          <a:endParaRPr lang="tr-TR" sz="1400" dirty="0">
            <a:solidFill>
              <a:srgbClr val="FF0000"/>
            </a:solidFill>
          </a:endParaRPr>
        </a:p>
      </dgm:t>
    </dgm:pt>
    <dgm:pt modelId="{1E29770D-C265-444A-B67B-8D2AB19079A6}" type="parTrans" cxnId="{34F4F7E0-229F-4C41-8F7E-3CEA5B4C8ECD}">
      <dgm:prSet/>
      <dgm:spPr/>
      <dgm:t>
        <a:bodyPr/>
        <a:lstStyle/>
        <a:p>
          <a:endParaRPr lang="tr-TR"/>
        </a:p>
      </dgm:t>
    </dgm:pt>
    <dgm:pt modelId="{07E246F5-AB6A-4508-89EE-DD7B8010F727}" type="sibTrans" cxnId="{34F4F7E0-229F-4C41-8F7E-3CEA5B4C8ECD}">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2" custScaleX="79609" custScaleY="76691" custLinFactNeighborX="-1846" custLinFactNeighborY="-6224">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2" custScaleX="116633" custScaleY="93162" custLinFactNeighborX="-1364" custLinFactNeighborY="-8045">
        <dgm:presLayoutVars>
          <dgm:bulletEnabled val="1"/>
        </dgm:presLayoutVars>
      </dgm:prSet>
      <dgm:spPr/>
      <dgm:t>
        <a:bodyPr/>
        <a:lstStyle/>
        <a:p>
          <a:endParaRPr lang="tr-TR"/>
        </a:p>
      </dgm:t>
    </dgm:pt>
    <dgm:pt modelId="{70517AD4-9811-4566-9B52-596BCB96AF5A}" type="pres">
      <dgm:prSet presAssocID="{F89DDD73-52E9-4F89-A5E0-1C665AE0209C}" presName="sp" presStyleCnt="0"/>
      <dgm:spPr/>
    </dgm:pt>
    <dgm:pt modelId="{AE4C51C7-4E10-4399-BA30-858AE482707B}" type="pres">
      <dgm:prSet presAssocID="{9A47A6A6-F96B-4945-A979-B91C21B53F4C}" presName="linNode" presStyleCnt="0"/>
      <dgm:spPr/>
    </dgm:pt>
    <dgm:pt modelId="{BCC3E5CA-EDFB-41E8-964A-E04CF46A4B77}" type="pres">
      <dgm:prSet presAssocID="{9A47A6A6-F96B-4945-A979-B91C21B53F4C}" presName="parentText" presStyleLbl="node1" presStyleIdx="1" presStyleCnt="2" custScaleX="76974" custScaleY="99570" custLinFactNeighborY="651">
        <dgm:presLayoutVars>
          <dgm:chMax val="1"/>
          <dgm:bulletEnabled val="1"/>
        </dgm:presLayoutVars>
      </dgm:prSet>
      <dgm:spPr/>
      <dgm:t>
        <a:bodyPr/>
        <a:lstStyle/>
        <a:p>
          <a:endParaRPr lang="tr-TR"/>
        </a:p>
      </dgm:t>
    </dgm:pt>
    <dgm:pt modelId="{2E7D9D7D-DFC2-44E5-BB9B-BA7D5AF108E2}" type="pres">
      <dgm:prSet presAssocID="{9A47A6A6-F96B-4945-A979-B91C21B53F4C}" presName="descendantText" presStyleLbl="alignAccFollowNode1" presStyleIdx="1" presStyleCnt="2" custScaleX="113063" custScaleY="131945">
        <dgm:presLayoutVars>
          <dgm:bulletEnabled val="1"/>
        </dgm:presLayoutVars>
      </dgm:prSet>
      <dgm:spPr/>
      <dgm:t>
        <a:bodyPr/>
        <a:lstStyle/>
        <a:p>
          <a:endParaRPr lang="tr-TR"/>
        </a:p>
      </dgm:t>
    </dgm:pt>
  </dgm:ptLst>
  <dgm:cxnLst>
    <dgm:cxn modelId="{F0B15D29-458C-41A6-BF75-C250F9146220}" type="presOf" srcId="{B4713B3B-6E50-4A7F-94BC-9363B86042DC}" destId="{E95A3130-ACEB-4BFD-94BA-1A81F19E2715}" srcOrd="0" destOrd="2" presId="urn:microsoft.com/office/officeart/2005/8/layout/vList5"/>
    <dgm:cxn modelId="{B578D121-787E-423E-8DAE-DDF98A5091D6}" type="presOf" srcId="{8FC14C2B-9E6F-4BA4-B5A9-D9D67E262D83}" destId="{E95A3130-ACEB-4BFD-94BA-1A81F19E2715}" srcOrd="0" destOrd="3" presId="urn:microsoft.com/office/officeart/2005/8/layout/vList5"/>
    <dgm:cxn modelId="{03333074-07C1-4476-8E01-610DCAB85B0F}" type="presOf" srcId="{36AA7695-DAFA-4094-9625-644F9954BE9E}" destId="{2E7D9D7D-DFC2-44E5-BB9B-BA7D5AF108E2}" srcOrd="0" destOrd="4" presId="urn:microsoft.com/office/officeart/2005/8/layout/vList5"/>
    <dgm:cxn modelId="{34F4F7E0-229F-4C41-8F7E-3CEA5B4C8ECD}" srcId="{9A47A6A6-F96B-4945-A979-B91C21B53F4C}" destId="{57DEB753-3BEE-4734-B4BD-7EBD0D1A8AE4}" srcOrd="2" destOrd="0" parTransId="{1E29770D-C265-444A-B67B-8D2AB19079A6}" sibTransId="{07E246F5-AB6A-4508-89EE-DD7B8010F727}"/>
    <dgm:cxn modelId="{F010A183-BB42-4474-9F6A-8A35652E9881}" srcId="{74945AE8-85B8-4A4C-AFBD-8FD18D8021F7}" destId="{B4713B3B-6E50-4A7F-94BC-9363B86042DC}" srcOrd="2" destOrd="0" parTransId="{1F6CB6B9-52D4-4141-9067-6FEE70A9585E}" sibTransId="{4D68F50F-5FFE-4F0C-B928-782108AB8A7C}"/>
    <dgm:cxn modelId="{D304ABB3-375B-447C-B6E4-2358BB1A5C30}" type="presOf" srcId="{74945AE8-85B8-4A4C-AFBD-8FD18D8021F7}" destId="{EA76D721-580E-4CFE-8AB1-08AB49290FD9}" srcOrd="0" destOrd="0" presId="urn:microsoft.com/office/officeart/2005/8/layout/vList5"/>
    <dgm:cxn modelId="{A69D0373-2490-412F-81A0-349DD53A32AB}" srcId="{9A47A6A6-F96B-4945-A979-B91C21B53F4C}" destId="{36AA7695-DAFA-4094-9625-644F9954BE9E}" srcOrd="4" destOrd="0" parTransId="{0CCCB452-EED7-443C-BBAC-4A50D2C19EEC}" sibTransId="{4D8D71AA-4A4B-4935-92DC-91A444620B3A}"/>
    <dgm:cxn modelId="{23BBAEF9-FC52-45EF-A08B-6C78385176E2}" type="presOf" srcId="{4D217ED4-7198-413E-93F7-3578C3D18B29}" destId="{8D9A727D-9FEF-4BA2-A58F-9228A744808D}" srcOrd="0" destOrd="0" presId="urn:microsoft.com/office/officeart/2005/8/layout/vList5"/>
    <dgm:cxn modelId="{111955F4-ACEE-489B-B5F3-8418EE95EBBF}" srcId="{74945AE8-85B8-4A4C-AFBD-8FD18D8021F7}" destId="{C8B55294-A00C-48C9-8588-7FF0B4B623C4}" srcOrd="0" destOrd="0" parTransId="{AE747049-87E0-4951-A872-AB1B2720961E}" sibTransId="{2260A5E9-59D4-4672-9767-580344E0B695}"/>
    <dgm:cxn modelId="{273EA8F4-F9A8-4EB7-9975-3B6836D6E96C}" type="presOf" srcId="{59274B29-EB9B-41C8-A798-4E4C4531BB0E}" destId="{2E7D9D7D-DFC2-44E5-BB9B-BA7D5AF108E2}" srcOrd="0" destOrd="1" presId="urn:microsoft.com/office/officeart/2005/8/layout/vList5"/>
    <dgm:cxn modelId="{9550942A-896B-4D6A-A509-16FB21150147}" srcId="{74945AE8-85B8-4A4C-AFBD-8FD18D8021F7}" destId="{17F0B00C-4B89-4B8F-AE24-E374FAB10195}" srcOrd="1" destOrd="0" parTransId="{8F52D6B4-3813-42F0-87C4-A0AFD8D177CF}" sibTransId="{3FC8606A-D997-4421-8B86-F1F1B35A6ED4}"/>
    <dgm:cxn modelId="{DB6E4336-05B0-43F1-9E8D-860BBCC586DF}" srcId="{9A47A6A6-F96B-4945-A979-B91C21B53F4C}" destId="{5DDD7D38-F2BC-4142-A878-ECD5A9320F1E}" srcOrd="0" destOrd="0" parTransId="{C0325BCB-D900-4776-BCD3-FF3D61620E07}" sibTransId="{2EBC6B27-E421-4708-8895-74185333CB66}"/>
    <dgm:cxn modelId="{4F1C1EA9-B916-4065-96D0-7136FC30976A}" type="presOf" srcId="{17F0B00C-4B89-4B8F-AE24-E374FAB10195}" destId="{E95A3130-ACEB-4BFD-94BA-1A81F19E2715}" srcOrd="0" destOrd="1" presId="urn:microsoft.com/office/officeart/2005/8/layout/vList5"/>
    <dgm:cxn modelId="{8C61EEB2-8621-4C8D-9164-D83130D1C90B}" type="presOf" srcId="{C8B55294-A00C-48C9-8588-7FF0B4B623C4}" destId="{E95A3130-ACEB-4BFD-94BA-1A81F19E2715}" srcOrd="0" destOrd="0" presId="urn:microsoft.com/office/officeart/2005/8/layout/vList5"/>
    <dgm:cxn modelId="{3D0F942E-D0B4-4CB4-BD62-CB298C887DC8}" srcId="{9A47A6A6-F96B-4945-A979-B91C21B53F4C}" destId="{0AA5093D-2279-4069-8A89-CF13E95F8BAA}" srcOrd="3" destOrd="0" parTransId="{D2D20387-5E5F-4907-8F87-0904F5E8D843}" sibTransId="{B9D7242C-0142-4C23-A92E-9C37A939B132}"/>
    <dgm:cxn modelId="{1C2FE8E5-0965-4721-8674-962BD9430ED9}" srcId="{9A47A6A6-F96B-4945-A979-B91C21B53F4C}" destId="{59274B29-EB9B-41C8-A798-4E4C4531BB0E}" srcOrd="1" destOrd="0" parTransId="{6704BD4C-AB2B-4B86-85E9-AAEEA6B630D0}" sibTransId="{429D8287-09A1-4E3B-B090-23922013DFAC}"/>
    <dgm:cxn modelId="{7E440C9C-E853-4DE1-B9E3-338FF02AC3D7}" type="presOf" srcId="{0AA5093D-2279-4069-8A89-CF13E95F8BAA}" destId="{2E7D9D7D-DFC2-44E5-BB9B-BA7D5AF108E2}" srcOrd="0" destOrd="3" presId="urn:microsoft.com/office/officeart/2005/8/layout/vList5"/>
    <dgm:cxn modelId="{7F0BF63D-A258-4FE1-85F3-D1E38699F9BB}" type="presOf" srcId="{9A47A6A6-F96B-4945-A979-B91C21B53F4C}" destId="{BCC3E5CA-EDFB-41E8-964A-E04CF46A4B77}" srcOrd="0" destOrd="0" presId="urn:microsoft.com/office/officeart/2005/8/layout/vList5"/>
    <dgm:cxn modelId="{7BD38A19-6B1E-42B8-A77F-876A2BA0895B}" srcId="{74945AE8-85B8-4A4C-AFBD-8FD18D8021F7}" destId="{8FC14C2B-9E6F-4BA4-B5A9-D9D67E262D83}" srcOrd="3" destOrd="0" parTransId="{CE2F5DE5-0516-461E-9C61-1BBDAEF6F460}" sibTransId="{FC189585-FA25-4474-962E-8ED12E998E64}"/>
    <dgm:cxn modelId="{67000917-DC7A-47B4-A4B1-D643DA55BEA2}" type="presOf" srcId="{57DEB753-3BEE-4734-B4BD-7EBD0D1A8AE4}" destId="{2E7D9D7D-DFC2-44E5-BB9B-BA7D5AF108E2}" srcOrd="0" destOrd="2" presId="urn:microsoft.com/office/officeart/2005/8/layout/vList5"/>
    <dgm:cxn modelId="{18F2AFE8-4E39-45CE-A8DE-CE5096F3BCAE}" srcId="{4D217ED4-7198-413E-93F7-3578C3D18B29}" destId="{9A47A6A6-F96B-4945-A979-B91C21B53F4C}" srcOrd="1" destOrd="0" parTransId="{339AC710-6157-49B3-A068-3E7E06D575CD}" sibTransId="{85C4FA71-5E5C-4DA2-B059-A6D475EDEF30}"/>
    <dgm:cxn modelId="{269D875D-3930-4918-BDE9-C9814B993E62}" type="presOf" srcId="{5DDD7D38-F2BC-4142-A878-ECD5A9320F1E}" destId="{2E7D9D7D-DFC2-44E5-BB9B-BA7D5AF108E2}" srcOrd="0" destOrd="0"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1208707D-474F-4997-897E-298A4A8BAEC3}" type="presParOf" srcId="{8D9A727D-9FEF-4BA2-A58F-9228A744808D}" destId="{7447F2C5-841B-464A-ABA8-3BEDF3CB2266}" srcOrd="0" destOrd="0" presId="urn:microsoft.com/office/officeart/2005/8/layout/vList5"/>
    <dgm:cxn modelId="{2AA5BB8C-1EAC-4A90-8836-AFF299D4F561}" type="presParOf" srcId="{7447F2C5-841B-464A-ABA8-3BEDF3CB2266}" destId="{EA76D721-580E-4CFE-8AB1-08AB49290FD9}" srcOrd="0" destOrd="0" presId="urn:microsoft.com/office/officeart/2005/8/layout/vList5"/>
    <dgm:cxn modelId="{93EB9212-BE2B-465F-B273-B010656A909F}" type="presParOf" srcId="{7447F2C5-841B-464A-ABA8-3BEDF3CB2266}" destId="{E95A3130-ACEB-4BFD-94BA-1A81F19E2715}" srcOrd="1" destOrd="0" presId="urn:microsoft.com/office/officeart/2005/8/layout/vList5"/>
    <dgm:cxn modelId="{73BAC07C-511F-4D08-AEA0-D3A22F530402}" type="presParOf" srcId="{8D9A727D-9FEF-4BA2-A58F-9228A744808D}" destId="{70517AD4-9811-4566-9B52-596BCB96AF5A}" srcOrd="1" destOrd="0" presId="urn:microsoft.com/office/officeart/2005/8/layout/vList5"/>
    <dgm:cxn modelId="{CB24070D-4988-4EEC-991A-2FE630DD842A}" type="presParOf" srcId="{8D9A727D-9FEF-4BA2-A58F-9228A744808D}" destId="{AE4C51C7-4E10-4399-BA30-858AE482707B}" srcOrd="2" destOrd="0" presId="urn:microsoft.com/office/officeart/2005/8/layout/vList5"/>
    <dgm:cxn modelId="{56EF17E4-A76B-48F3-8539-51E16E11343E}" type="presParOf" srcId="{AE4C51C7-4E10-4399-BA30-858AE482707B}" destId="{BCC3E5CA-EDFB-41E8-964A-E04CF46A4B77}" srcOrd="0" destOrd="0" presId="urn:microsoft.com/office/officeart/2005/8/layout/vList5"/>
    <dgm:cxn modelId="{61A06BD8-23E6-425E-9D6A-3118EACF06E3}" type="presParOf" srcId="{AE4C51C7-4E10-4399-BA30-858AE482707B}" destId="{2E7D9D7D-DFC2-44E5-BB9B-BA7D5AF108E2}"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latin typeface="Calibri" panose="020F0502020204030204" pitchFamily="34" charset="0"/>
              <a:cs typeface="Calibri" panose="020F0502020204030204" pitchFamily="34" charset="0"/>
            </a:rPr>
            <a:t>Tanıtım Giderleri</a:t>
          </a:r>
        </a:p>
        <a:p>
          <a:r>
            <a:rPr lang="tr-TR" sz="2200" i="1" u="none" dirty="0" smtClean="0">
              <a:latin typeface="Calibri" panose="020F0502020204030204" pitchFamily="34" charset="0"/>
              <a:cs typeface="Calibri" panose="020F0502020204030204" pitchFamily="34" charset="0"/>
            </a:rPr>
            <a:t>(Üst Limit: 100.000 TL)</a:t>
          </a:r>
          <a:endParaRPr lang="tr-TR" sz="2200" i="1" u="none" dirty="0">
            <a:latin typeface="Calibri" panose="020F0502020204030204" pitchFamily="34" charset="0"/>
            <a:cs typeface="Calibri" panose="020F0502020204030204" pitchFamily="34" charset="0"/>
          </a:endParaRP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9A47A6A6-F96B-4945-A979-B91C21B53F4C}">
      <dgm:prSet phldrT="[Metin]" custT="1"/>
      <dgm:spPr/>
      <dgm:t>
        <a:bodyPr/>
        <a:lstStyle/>
        <a:p>
          <a:r>
            <a:rPr lang="tr-TR" sz="2200" b="1" dirty="0" smtClean="0">
              <a:latin typeface="Calibri" panose="020F0502020204030204" pitchFamily="34" charset="0"/>
              <a:cs typeface="Calibri" panose="020F0502020204030204" pitchFamily="34" charset="0"/>
            </a:rPr>
            <a:t>Yurt dışı Fuar ve Seyahat Giderleri</a:t>
          </a:r>
        </a:p>
        <a:p>
          <a:r>
            <a:rPr lang="tr-TR" sz="2200" i="1" u="none" dirty="0" smtClean="0">
              <a:latin typeface="Calibri" panose="020F0502020204030204" pitchFamily="34" charset="0"/>
              <a:cs typeface="Calibri" panose="020F0502020204030204" pitchFamily="34" charset="0"/>
            </a:rPr>
            <a:t>(Üst Limit: 150.000 TL)</a:t>
          </a:r>
          <a:endParaRPr lang="tr-TR" sz="2200" b="1" dirty="0">
            <a:latin typeface="Calibri" panose="020F0502020204030204" pitchFamily="34" charset="0"/>
            <a:cs typeface="Calibri" panose="020F0502020204030204" pitchFamily="34" charset="0"/>
          </a:endParaRPr>
        </a:p>
      </dgm:t>
    </dgm:pt>
    <dgm:pt modelId="{339AC710-6157-49B3-A068-3E7E06D575CD}" type="parTrans" cxnId="{18F2AFE8-4E39-45CE-A8DE-CE5096F3BCAE}">
      <dgm:prSet/>
      <dgm:spPr/>
      <dgm:t>
        <a:bodyPr/>
        <a:lstStyle/>
        <a:p>
          <a:endParaRPr lang="tr-TR"/>
        </a:p>
      </dgm:t>
    </dgm:pt>
    <dgm:pt modelId="{85C4FA71-5E5C-4DA2-B059-A6D475EDEF30}" type="sibTrans" cxnId="{18F2AFE8-4E39-45CE-A8DE-CE5096F3BCAE}">
      <dgm:prSet/>
      <dgm:spPr/>
      <dgm:t>
        <a:bodyPr/>
        <a:lstStyle/>
        <a:p>
          <a:endParaRPr lang="tr-TR"/>
        </a:p>
      </dgm:t>
    </dgm:pt>
    <dgm:pt modelId="{5DDD7D38-F2BC-4142-A878-ECD5A9320F1E}">
      <dgm:prSet phldrT="[Metin]" custT="1"/>
      <dgm:spPr/>
      <dgm:t>
        <a:bodyPr/>
        <a:lstStyle/>
        <a:p>
          <a:pPr algn="ctr"/>
          <a:endParaRPr lang="tr-TR" sz="1200" dirty="0">
            <a:solidFill>
              <a:srgbClr val="FF0000"/>
            </a:solidFill>
          </a:endParaRPr>
        </a:p>
      </dgm:t>
    </dgm:pt>
    <dgm:pt modelId="{C0325BCB-D900-4776-BCD3-FF3D61620E07}" type="parTrans" cxnId="{DB6E4336-05B0-43F1-9E8D-860BBCC586DF}">
      <dgm:prSet/>
      <dgm:spPr/>
      <dgm:t>
        <a:bodyPr/>
        <a:lstStyle/>
        <a:p>
          <a:endParaRPr lang="tr-TR"/>
        </a:p>
      </dgm:t>
    </dgm:pt>
    <dgm:pt modelId="{2EBC6B27-E421-4708-8895-74185333CB66}" type="sibTrans" cxnId="{DB6E4336-05B0-43F1-9E8D-860BBCC586DF}">
      <dgm:prSet/>
      <dgm:spPr/>
      <dgm:t>
        <a:bodyPr/>
        <a:lstStyle/>
        <a:p>
          <a:endParaRPr lang="tr-TR"/>
        </a:p>
      </dgm:t>
    </dgm:pt>
    <dgm:pt modelId="{58B51C50-72F6-405E-8500-3AD3D454AAA4}">
      <dgm:prSet phldrT="[Metin]" custT="1"/>
      <dgm:spPr/>
      <dgm:t>
        <a:bodyPr/>
        <a:lstStyle/>
        <a:p>
          <a:pPr algn="just"/>
          <a:r>
            <a:rPr lang="tr-TR" sz="1800" dirty="0" smtClean="0">
              <a:latin typeface="Calibri" panose="020F0502020204030204" pitchFamily="34" charset="0"/>
              <a:cs typeface="Calibri" panose="020F0502020204030204" pitchFamily="34" charset="0"/>
            </a:rPr>
            <a:t>Ticaret Bakanlığı tarafından onay verilen e-ticaret sitelerine üyelik giderleri,</a:t>
          </a:r>
          <a:endParaRPr lang="tr-TR" sz="1800" dirty="0">
            <a:solidFill>
              <a:srgbClr val="FF0000"/>
            </a:solidFill>
            <a:latin typeface="Calibri" panose="020F0502020204030204" pitchFamily="34" charset="0"/>
            <a:cs typeface="Calibri" panose="020F0502020204030204" pitchFamily="34" charset="0"/>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1CAEDE70-867F-42CD-A01D-8E79C364EDF0}">
      <dgm:prSet phldrT="[Metin]" custT="1"/>
      <dgm:spPr/>
      <dgm:t>
        <a:bodyPr/>
        <a:lstStyle/>
        <a:p>
          <a:pPr algn="l"/>
          <a:endParaRPr lang="tr-TR" sz="1200" dirty="0"/>
        </a:p>
      </dgm:t>
    </dgm:pt>
    <dgm:pt modelId="{FD8DAB0F-B728-4B65-9A02-A36AC05B8D31}" type="parTrans" cxnId="{31E9BCD3-1BD7-4121-8872-FD6A41CD6041}">
      <dgm:prSet/>
      <dgm:spPr/>
      <dgm:t>
        <a:bodyPr/>
        <a:lstStyle/>
        <a:p>
          <a:endParaRPr lang="tr-TR"/>
        </a:p>
      </dgm:t>
    </dgm:pt>
    <dgm:pt modelId="{0A7FD95F-D770-4995-A407-E5FFF45EB4BB}" type="sibTrans" cxnId="{31E9BCD3-1BD7-4121-8872-FD6A41CD6041}">
      <dgm:prSet/>
      <dgm:spPr/>
      <dgm:t>
        <a:bodyPr/>
        <a:lstStyle/>
        <a:p>
          <a:endParaRPr lang="tr-TR"/>
        </a:p>
      </dgm:t>
    </dgm:pt>
    <dgm:pt modelId="{E443610D-904C-4B3D-B072-40B091378BD1}">
      <dgm:prSet phldrT="[Metin]" custT="1"/>
      <dgm:spPr/>
      <dgm:t>
        <a:bodyPr/>
        <a:lstStyle/>
        <a:p>
          <a:pPr algn="just"/>
          <a:r>
            <a:rPr lang="tr-TR" sz="1600" dirty="0" smtClean="0">
              <a:latin typeface="Calibri" panose="020F0502020204030204" pitchFamily="34" charset="0"/>
              <a:cs typeface="Calibri" panose="020F0502020204030204" pitchFamily="34" charset="0"/>
            </a:rPr>
            <a:t>Yurt dışı fuar katılım giderleri; işletmelerin yer kirası, </a:t>
          </a:r>
          <a:r>
            <a:rPr lang="tr-TR" sz="1600" dirty="0" err="1" smtClean="0">
              <a:latin typeface="Calibri" panose="020F0502020204030204" pitchFamily="34" charset="0"/>
              <a:cs typeface="Calibri" panose="020F0502020204030204" pitchFamily="34" charset="0"/>
            </a:rPr>
            <a:t>stand</a:t>
          </a:r>
          <a:r>
            <a:rPr lang="tr-TR" sz="1600" dirty="0" smtClean="0">
              <a:latin typeface="Calibri" panose="020F0502020204030204" pitchFamily="34" charset="0"/>
              <a:cs typeface="Calibri" panose="020F0502020204030204" pitchFamily="34" charset="0"/>
            </a:rPr>
            <a:t> kurulumu, nakliye ve depolama giderlerine ilişkin harcamaları ile </a:t>
          </a:r>
          <a:r>
            <a:rPr lang="tr-TR" sz="1600" b="1" u="sng" dirty="0" smtClean="0">
              <a:solidFill>
                <a:schemeClr val="tx1"/>
              </a:solidFill>
              <a:latin typeface="Calibri" panose="020F0502020204030204" pitchFamily="34" charset="0"/>
              <a:cs typeface="Calibri" panose="020F0502020204030204" pitchFamily="34" charset="0"/>
            </a:rPr>
            <a:t>fuarda görev alacak işletme temsilcilerinin</a:t>
          </a:r>
          <a:r>
            <a:rPr lang="tr-TR" sz="1600" b="1" u="sng" dirty="0" smtClean="0">
              <a:solidFill>
                <a:srgbClr val="FF0000"/>
              </a:solidFill>
              <a:latin typeface="Calibri" panose="020F0502020204030204" pitchFamily="34" charset="0"/>
              <a:cs typeface="Calibri" panose="020F0502020204030204" pitchFamily="34" charset="0"/>
            </a:rPr>
            <a:t>*</a:t>
          </a:r>
          <a:r>
            <a:rPr lang="tr-TR" sz="1600" dirty="0" smtClean="0">
              <a:latin typeface="Calibri" panose="020F0502020204030204" pitchFamily="34" charset="0"/>
              <a:cs typeface="Calibri" panose="020F0502020204030204" pitchFamily="34" charset="0"/>
            </a:rPr>
            <a:t> fuarın başlangıç tarihinden en fazla 3 gün önce ve fuar bitimi tarihinden en fazla 3 gün sonra olmak üzere gerçekleşen konaklama ve ekonomi sınıfı gidiş-dönüş ulaşım giderlerini kapsar.</a:t>
          </a:r>
          <a:endParaRPr lang="tr-TR" sz="1600" dirty="0">
            <a:latin typeface="Calibri" panose="020F0502020204030204" pitchFamily="34" charset="0"/>
            <a:cs typeface="Calibri" panose="020F0502020204030204" pitchFamily="34" charset="0"/>
          </a:endParaRPr>
        </a:p>
      </dgm:t>
    </dgm:pt>
    <dgm:pt modelId="{8BE6F7E2-B25D-4125-AB42-16B28678A24F}" type="parTrans" cxnId="{CAC3A77F-E2B5-49F2-8244-624B52FCFA50}">
      <dgm:prSet/>
      <dgm:spPr/>
      <dgm:t>
        <a:bodyPr/>
        <a:lstStyle/>
        <a:p>
          <a:endParaRPr lang="tr-TR"/>
        </a:p>
      </dgm:t>
    </dgm:pt>
    <dgm:pt modelId="{A30BDE4C-B23F-4147-8BEE-1BEC2B1C5A07}" type="sibTrans" cxnId="{CAC3A77F-E2B5-49F2-8244-624B52FCFA50}">
      <dgm:prSet/>
      <dgm:spPr/>
      <dgm:t>
        <a:bodyPr/>
        <a:lstStyle/>
        <a:p>
          <a:endParaRPr lang="tr-TR"/>
        </a:p>
      </dgm:t>
    </dgm:pt>
    <dgm:pt modelId="{AA9B7A9F-2016-4225-8A33-1B113B78A167}">
      <dgm:prSet phldrT="[Metin]" custT="1"/>
      <dgm:spPr/>
      <dgm:t>
        <a:bodyPr/>
        <a:lstStyle/>
        <a:p>
          <a:pPr algn="just"/>
          <a:r>
            <a:rPr lang="tr-TR" sz="1600" dirty="0" smtClean="0">
              <a:latin typeface="Calibri" panose="020F0502020204030204" pitchFamily="34" charset="0"/>
              <a:cs typeface="Calibri" panose="020F0502020204030204" pitchFamily="34" charset="0"/>
            </a:rPr>
            <a:t>İşletme temsilcilerinin proje kapsamında tanıtım ve pazarlama faaliyetlerine yönelik gerçekleştirecekleri yurt dışı iş seyahatine ilişkin </a:t>
          </a:r>
          <a:r>
            <a:rPr lang="tr-TR" sz="1600" b="1" u="sng" dirty="0" smtClean="0">
              <a:latin typeface="Calibri" panose="020F0502020204030204" pitchFamily="34" charset="0"/>
              <a:cs typeface="Calibri" panose="020F0502020204030204" pitchFamily="34" charset="0"/>
            </a:rPr>
            <a:t>en fazla 2 işletme temsilcisinin</a:t>
          </a:r>
          <a:r>
            <a:rPr lang="tr-TR" sz="1600" b="1" u="sng" dirty="0" smtClean="0">
              <a:solidFill>
                <a:srgbClr val="FF0000"/>
              </a:solidFill>
              <a:latin typeface="Calibri" panose="020F0502020204030204" pitchFamily="34" charset="0"/>
              <a:cs typeface="Calibri" panose="020F0502020204030204" pitchFamily="34" charset="0"/>
            </a:rPr>
            <a:t>*</a:t>
          </a:r>
          <a:r>
            <a:rPr lang="tr-TR" sz="1600" dirty="0" smtClean="0">
              <a:latin typeface="Calibri" panose="020F0502020204030204" pitchFamily="34" charset="0"/>
              <a:cs typeface="Calibri" panose="020F0502020204030204" pitchFamily="34" charset="0"/>
            </a:rPr>
            <a:t> konaklama ve ekonomi sınıfı gidiş-dönüş ulaşım giderlerini kapsar. </a:t>
          </a:r>
          <a:endParaRPr lang="tr-TR" sz="1600" dirty="0">
            <a:latin typeface="Calibri" panose="020F0502020204030204" pitchFamily="34" charset="0"/>
            <a:cs typeface="Calibri" panose="020F0502020204030204" pitchFamily="34" charset="0"/>
          </a:endParaRPr>
        </a:p>
      </dgm:t>
    </dgm:pt>
    <dgm:pt modelId="{B1E84FAC-C28F-4957-90FA-18F3417E0C32}" type="parTrans" cxnId="{470A876A-C6ED-4817-9440-F1F8E6D37054}">
      <dgm:prSet/>
      <dgm:spPr/>
      <dgm:t>
        <a:bodyPr/>
        <a:lstStyle/>
        <a:p>
          <a:endParaRPr lang="tr-TR"/>
        </a:p>
      </dgm:t>
    </dgm:pt>
    <dgm:pt modelId="{B7A53EB2-CDDC-4A20-8579-9C7D9DDA6FB5}" type="sibTrans" cxnId="{470A876A-C6ED-4817-9440-F1F8E6D37054}">
      <dgm:prSet/>
      <dgm:spPr/>
      <dgm:t>
        <a:bodyPr/>
        <a:lstStyle/>
        <a:p>
          <a:endParaRPr lang="tr-TR"/>
        </a:p>
      </dgm:t>
    </dgm:pt>
    <dgm:pt modelId="{F1F4A727-73B9-4023-9E7E-FDECC575FCF0}">
      <dgm:prSet phldrT="[Metin]" custT="1"/>
      <dgm:spPr/>
      <dgm:t>
        <a:bodyPr/>
        <a:lstStyle/>
        <a:p>
          <a:pPr algn="just"/>
          <a:r>
            <a:rPr lang="tr-TR" sz="1800" dirty="0" smtClean="0">
              <a:latin typeface="Calibri" panose="020F0502020204030204" pitchFamily="34" charset="0"/>
              <a:cs typeface="Calibri" panose="020F0502020204030204" pitchFamily="34" charset="0"/>
            </a:rPr>
            <a:t>Dijital reklam/tanıtım (sosyal medya reklamları, arama motoru optimizasyonu) giderleri,</a:t>
          </a:r>
          <a:endParaRPr lang="tr-TR" sz="1800" dirty="0">
            <a:solidFill>
              <a:srgbClr val="FF0000"/>
            </a:solidFill>
            <a:latin typeface="Calibri" panose="020F0502020204030204" pitchFamily="34" charset="0"/>
            <a:cs typeface="Calibri" panose="020F0502020204030204" pitchFamily="34" charset="0"/>
          </a:endParaRPr>
        </a:p>
      </dgm:t>
    </dgm:pt>
    <dgm:pt modelId="{5D96B230-E7F0-41F8-BD45-8E051ADDBBD9}" type="parTrans" cxnId="{3367D418-EEAA-4ED4-AC85-76AA6245C3E7}">
      <dgm:prSet/>
      <dgm:spPr/>
      <dgm:t>
        <a:bodyPr/>
        <a:lstStyle/>
        <a:p>
          <a:endParaRPr lang="tr-TR"/>
        </a:p>
      </dgm:t>
    </dgm:pt>
    <dgm:pt modelId="{BF48223C-8DE2-4E5F-BA96-1031EF5CC0E0}" type="sibTrans" cxnId="{3367D418-EEAA-4ED4-AC85-76AA6245C3E7}">
      <dgm:prSet/>
      <dgm:spPr/>
      <dgm:t>
        <a:bodyPr/>
        <a:lstStyle/>
        <a:p>
          <a:endParaRPr lang="tr-TR"/>
        </a:p>
      </dgm:t>
    </dgm:pt>
    <dgm:pt modelId="{84F13D86-3691-45BB-8E8B-CDC2A82FB24F}">
      <dgm:prSet phldrT="[Metin]" custT="1"/>
      <dgm:spPr/>
      <dgm:t>
        <a:bodyPr/>
        <a:lstStyle/>
        <a:p>
          <a:pPr algn="just"/>
          <a:r>
            <a:rPr lang="tr-TR" sz="1800" dirty="0" smtClean="0">
              <a:latin typeface="Calibri" panose="020F0502020204030204" pitchFamily="34" charset="0"/>
              <a:cs typeface="Calibri" panose="020F0502020204030204" pitchFamily="34" charset="0"/>
            </a:rPr>
            <a:t>Yurt dışında basılan dergilerde yayınlanan giderleri,</a:t>
          </a:r>
          <a:endParaRPr lang="tr-TR" sz="1800" dirty="0">
            <a:solidFill>
              <a:srgbClr val="FF0000"/>
            </a:solidFill>
            <a:latin typeface="Calibri" panose="020F0502020204030204" pitchFamily="34" charset="0"/>
            <a:cs typeface="Calibri" panose="020F0502020204030204" pitchFamily="34" charset="0"/>
          </a:endParaRPr>
        </a:p>
      </dgm:t>
    </dgm:pt>
    <dgm:pt modelId="{F925EF42-82AB-4227-8285-DDEFDA37CF0B}" type="parTrans" cxnId="{04546A11-1068-4A18-B91A-2172C788A287}">
      <dgm:prSet/>
      <dgm:spPr/>
      <dgm:t>
        <a:bodyPr/>
        <a:lstStyle/>
        <a:p>
          <a:endParaRPr lang="tr-TR"/>
        </a:p>
      </dgm:t>
    </dgm:pt>
    <dgm:pt modelId="{31F7F78A-FA42-42C9-9582-8B3080259A94}" type="sibTrans" cxnId="{04546A11-1068-4A18-B91A-2172C788A287}">
      <dgm:prSet/>
      <dgm:spPr/>
      <dgm:t>
        <a:bodyPr/>
        <a:lstStyle/>
        <a:p>
          <a:endParaRPr lang="tr-TR"/>
        </a:p>
      </dgm:t>
    </dgm:pt>
    <dgm:pt modelId="{87477B85-61C9-4B9A-9739-9B9BC8BA9501}">
      <dgm:prSet phldrT="[Metin]" custT="1"/>
      <dgm:spPr/>
      <dgm:t>
        <a:bodyPr/>
        <a:lstStyle/>
        <a:p>
          <a:pPr algn="just"/>
          <a:r>
            <a:rPr lang="tr-TR" sz="1800" dirty="0" smtClean="0">
              <a:latin typeface="Calibri" panose="020F0502020204030204" pitchFamily="34" charset="0"/>
              <a:cs typeface="Calibri" panose="020F0502020204030204" pitchFamily="34" charset="0"/>
            </a:rPr>
            <a:t>Havayolu dergilerinde yayımlanan reklam giderleri,</a:t>
          </a:r>
          <a:endParaRPr lang="tr-TR" sz="1800" dirty="0">
            <a:solidFill>
              <a:srgbClr val="FF0000"/>
            </a:solidFill>
            <a:latin typeface="Calibri" panose="020F0502020204030204" pitchFamily="34" charset="0"/>
            <a:cs typeface="Calibri" panose="020F0502020204030204" pitchFamily="34" charset="0"/>
          </a:endParaRPr>
        </a:p>
      </dgm:t>
    </dgm:pt>
    <dgm:pt modelId="{2F2CE438-12DB-4DE7-A4B1-2D76491E8065}" type="parTrans" cxnId="{E417BC2A-4E5A-483A-BAEC-CAEC45E1D42C}">
      <dgm:prSet/>
      <dgm:spPr/>
      <dgm:t>
        <a:bodyPr/>
        <a:lstStyle/>
        <a:p>
          <a:endParaRPr lang="tr-TR"/>
        </a:p>
      </dgm:t>
    </dgm:pt>
    <dgm:pt modelId="{4F6BAD50-710A-4DE3-9DBE-657B81B9969E}" type="sibTrans" cxnId="{E417BC2A-4E5A-483A-BAEC-CAEC45E1D42C}">
      <dgm:prSet/>
      <dgm:spPr/>
      <dgm:t>
        <a:bodyPr/>
        <a:lstStyle/>
        <a:p>
          <a:endParaRPr lang="tr-TR"/>
        </a:p>
      </dgm:t>
    </dgm:pt>
    <dgm:pt modelId="{F66EDC94-4AFF-4717-973E-390644C68A81}">
      <dgm:prSet phldrT="[Metin]" custT="1"/>
      <dgm:spPr/>
      <dgm:t>
        <a:bodyPr/>
        <a:lstStyle/>
        <a:p>
          <a:pPr algn="just"/>
          <a:r>
            <a:rPr lang="tr-TR" sz="1800" dirty="0" smtClean="0">
              <a:latin typeface="Calibri" panose="020F0502020204030204" pitchFamily="34" charset="0"/>
              <a:cs typeface="Calibri" panose="020F0502020204030204" pitchFamily="34" charset="0"/>
            </a:rPr>
            <a:t>İşletmeyi ve ürünlerini tanıtıcı ve sadece yabancı dilde hazırlanmış katalog giderlerini kapsar.  </a:t>
          </a:r>
          <a:endParaRPr lang="tr-TR" sz="1800" dirty="0">
            <a:solidFill>
              <a:srgbClr val="FF0000"/>
            </a:solidFill>
            <a:latin typeface="Calibri" panose="020F0502020204030204" pitchFamily="34" charset="0"/>
            <a:cs typeface="Calibri" panose="020F0502020204030204" pitchFamily="34" charset="0"/>
          </a:endParaRPr>
        </a:p>
      </dgm:t>
    </dgm:pt>
    <dgm:pt modelId="{AF94E2B7-2A06-45F0-B248-E4482B6B7BD5}" type="parTrans" cxnId="{EBC05D6E-A29F-426F-8E72-C4D2A977E30A}">
      <dgm:prSet/>
      <dgm:spPr/>
      <dgm:t>
        <a:bodyPr/>
        <a:lstStyle/>
        <a:p>
          <a:endParaRPr lang="tr-TR"/>
        </a:p>
      </dgm:t>
    </dgm:pt>
    <dgm:pt modelId="{2B4FD16D-51B9-43F9-9DB1-7B308F48C392}" type="sibTrans" cxnId="{EBC05D6E-A29F-426F-8E72-C4D2A977E30A}">
      <dgm:prSet/>
      <dgm:spPr/>
      <dgm:t>
        <a:bodyPr/>
        <a:lstStyle/>
        <a:p>
          <a:endParaRPr lang="tr-TR"/>
        </a:p>
      </dgm:t>
    </dgm:pt>
    <dgm:pt modelId="{1D4D37DA-C537-4904-83DA-ADDDE780FE2B}">
      <dgm:prSet phldrT="[Metin]" custT="1"/>
      <dgm:spPr/>
      <dgm:t>
        <a:bodyPr/>
        <a:lstStyle/>
        <a:p>
          <a:pPr algn="just"/>
          <a:r>
            <a:rPr lang="tr-TR" sz="1800" b="1" dirty="0" smtClean="0">
              <a:solidFill>
                <a:schemeClr val="tx1"/>
              </a:solidFill>
              <a:latin typeface="Calibri" panose="020F0502020204030204" pitchFamily="34" charset="0"/>
              <a:cs typeface="Calibri" panose="020F0502020204030204" pitchFamily="34" charset="0"/>
            </a:rPr>
            <a:t>* </a:t>
          </a:r>
          <a:r>
            <a:rPr lang="tr-TR" sz="1800" dirty="0" smtClean="0">
              <a:solidFill>
                <a:srgbClr val="FF0000"/>
              </a:solidFill>
              <a:latin typeface="Calibri" panose="020F0502020204030204" pitchFamily="34" charset="0"/>
              <a:cs typeface="Calibri" panose="020F0502020204030204" pitchFamily="34" charset="0"/>
            </a:rPr>
            <a:t>Her bir gidere ait destek üst limiti 20.000.- TL’dir.</a:t>
          </a:r>
          <a:endParaRPr lang="tr-TR" sz="1800" dirty="0">
            <a:solidFill>
              <a:srgbClr val="FF0000"/>
            </a:solidFill>
            <a:latin typeface="Calibri" panose="020F0502020204030204" pitchFamily="34" charset="0"/>
            <a:cs typeface="Calibri" panose="020F0502020204030204" pitchFamily="34" charset="0"/>
          </a:endParaRPr>
        </a:p>
      </dgm:t>
    </dgm:pt>
    <dgm:pt modelId="{C9EA951A-59F9-4474-BE84-07D1590B51EC}" type="parTrans" cxnId="{816BF107-7422-41F3-A225-3540B9F3A374}">
      <dgm:prSet/>
      <dgm:spPr/>
      <dgm:t>
        <a:bodyPr/>
        <a:lstStyle/>
        <a:p>
          <a:endParaRPr lang="tr-TR"/>
        </a:p>
      </dgm:t>
    </dgm:pt>
    <dgm:pt modelId="{FFC352EC-9482-411A-A455-332877BE330F}" type="sibTrans" cxnId="{816BF107-7422-41F3-A225-3540B9F3A374}">
      <dgm:prSet/>
      <dgm:spPr/>
      <dgm:t>
        <a:bodyPr/>
        <a:lstStyle/>
        <a:p>
          <a:endParaRPr lang="tr-TR"/>
        </a:p>
      </dgm:t>
    </dgm:pt>
    <dgm:pt modelId="{00E14EE6-103F-4350-BE3D-7D0117E76FA0}">
      <dgm:prSet phldrT="[Metin]" custT="1"/>
      <dgm:spPr/>
      <dgm:t>
        <a:bodyPr/>
        <a:lstStyle/>
        <a:p>
          <a:pPr algn="just"/>
          <a:r>
            <a:rPr lang="tr-TR" sz="1600" b="1" dirty="0" smtClean="0">
              <a:latin typeface="Calibri" panose="020F0502020204030204" pitchFamily="34" charset="0"/>
              <a:cs typeface="Calibri" panose="020F0502020204030204" pitchFamily="34" charset="0"/>
            </a:rPr>
            <a:t>* </a:t>
          </a:r>
          <a:r>
            <a:rPr lang="tr-TR" sz="1600" dirty="0" smtClean="0">
              <a:solidFill>
                <a:srgbClr val="FF0000"/>
              </a:solidFill>
              <a:latin typeface="Calibri" panose="020F0502020204030204" pitchFamily="34" charset="0"/>
              <a:cs typeface="Calibri" panose="020F0502020204030204" pitchFamily="34" charset="0"/>
            </a:rPr>
            <a:t>İşletme temsilcilerinin; işletme sahibi, ortağı veya projede görevli çalışanı olması gerekir.</a:t>
          </a:r>
          <a:endParaRPr lang="tr-TR" sz="1600" dirty="0">
            <a:latin typeface="Calibri" panose="020F0502020204030204" pitchFamily="34" charset="0"/>
            <a:cs typeface="Calibri" panose="020F0502020204030204" pitchFamily="34" charset="0"/>
          </a:endParaRPr>
        </a:p>
      </dgm:t>
    </dgm:pt>
    <dgm:pt modelId="{6B7F9429-551A-4EA9-ADE5-142EDB17A294}" type="parTrans" cxnId="{86B7E987-434F-4E30-941C-1E2A2ED6D0C0}">
      <dgm:prSet/>
      <dgm:spPr/>
      <dgm:t>
        <a:bodyPr/>
        <a:lstStyle/>
        <a:p>
          <a:endParaRPr lang="tr-TR"/>
        </a:p>
      </dgm:t>
    </dgm:pt>
    <dgm:pt modelId="{9FCD6FFB-115B-4604-8E2E-745EC9A658C6}" type="sibTrans" cxnId="{86B7E987-434F-4E30-941C-1E2A2ED6D0C0}">
      <dgm:prSet/>
      <dgm:spPr/>
      <dgm:t>
        <a:bodyPr/>
        <a:lstStyle/>
        <a:p>
          <a:endParaRPr lang="tr-TR"/>
        </a:p>
      </dgm:t>
    </dgm:pt>
    <dgm:pt modelId="{020BFBC0-A0CB-4BB9-8B1B-65CD0BC8F867}">
      <dgm:prSet phldrT="[Metin]" custT="1"/>
      <dgm:spPr/>
      <dgm:t>
        <a:bodyPr/>
        <a:lstStyle/>
        <a:p>
          <a:pPr algn="just"/>
          <a:endParaRPr lang="tr-TR" sz="1600" dirty="0">
            <a:latin typeface="Calibri" panose="020F0502020204030204" pitchFamily="34" charset="0"/>
            <a:cs typeface="Calibri" panose="020F0502020204030204" pitchFamily="34" charset="0"/>
          </a:endParaRPr>
        </a:p>
      </dgm:t>
    </dgm:pt>
    <dgm:pt modelId="{028DC1E1-7F0B-4B13-B4FF-F99CF0A12B0B}" type="parTrans" cxnId="{78698A06-4879-4158-9EAB-93332F3CE154}">
      <dgm:prSet/>
      <dgm:spPr/>
      <dgm:t>
        <a:bodyPr/>
        <a:lstStyle/>
        <a:p>
          <a:endParaRPr lang="tr-TR"/>
        </a:p>
      </dgm:t>
    </dgm:pt>
    <dgm:pt modelId="{B4C7B315-B27E-4684-8A80-32835EFE270F}" type="sibTrans" cxnId="{78698A06-4879-4158-9EAB-93332F3CE154}">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2" custScaleX="70438" custScaleY="102405" custLinFactNeighborX="-4101" custLinFactNeighborY="-2863">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2" custScaleX="141561" custScaleY="123630" custLinFactNeighborX="-3203" custLinFactNeighborY="1129">
        <dgm:presLayoutVars>
          <dgm:bulletEnabled val="1"/>
        </dgm:presLayoutVars>
      </dgm:prSet>
      <dgm:spPr/>
      <dgm:t>
        <a:bodyPr/>
        <a:lstStyle/>
        <a:p>
          <a:endParaRPr lang="tr-TR"/>
        </a:p>
      </dgm:t>
    </dgm:pt>
    <dgm:pt modelId="{70517AD4-9811-4566-9B52-596BCB96AF5A}" type="pres">
      <dgm:prSet presAssocID="{F89DDD73-52E9-4F89-A5E0-1C665AE0209C}" presName="sp" presStyleCnt="0"/>
      <dgm:spPr/>
    </dgm:pt>
    <dgm:pt modelId="{AE4C51C7-4E10-4399-BA30-858AE482707B}" type="pres">
      <dgm:prSet presAssocID="{9A47A6A6-F96B-4945-A979-B91C21B53F4C}" presName="linNode" presStyleCnt="0"/>
      <dgm:spPr/>
    </dgm:pt>
    <dgm:pt modelId="{BCC3E5CA-EDFB-41E8-964A-E04CF46A4B77}" type="pres">
      <dgm:prSet presAssocID="{9A47A6A6-F96B-4945-A979-B91C21B53F4C}" presName="parentText" presStyleLbl="node1" presStyleIdx="1" presStyleCnt="2" custScaleX="74395" custScaleY="114411" custLinFactNeighborX="-296" custLinFactNeighborY="48">
        <dgm:presLayoutVars>
          <dgm:chMax val="1"/>
          <dgm:bulletEnabled val="1"/>
        </dgm:presLayoutVars>
      </dgm:prSet>
      <dgm:spPr/>
      <dgm:t>
        <a:bodyPr/>
        <a:lstStyle/>
        <a:p>
          <a:endParaRPr lang="tr-TR"/>
        </a:p>
      </dgm:t>
    </dgm:pt>
    <dgm:pt modelId="{2E7D9D7D-DFC2-44E5-BB9B-BA7D5AF108E2}" type="pres">
      <dgm:prSet presAssocID="{9A47A6A6-F96B-4945-A979-B91C21B53F4C}" presName="descendantText" presStyleLbl="alignAccFollowNode1" presStyleIdx="1" presStyleCnt="2" custScaleX="143924" custScaleY="139206" custLinFactNeighborX="-90" custLinFactNeighborY="1607">
        <dgm:presLayoutVars>
          <dgm:bulletEnabled val="1"/>
        </dgm:presLayoutVars>
      </dgm:prSet>
      <dgm:spPr/>
      <dgm:t>
        <a:bodyPr/>
        <a:lstStyle/>
        <a:p>
          <a:endParaRPr lang="tr-TR"/>
        </a:p>
      </dgm:t>
    </dgm:pt>
  </dgm:ptLst>
  <dgm:cxnLst>
    <dgm:cxn modelId="{B2001B51-374D-4731-B4D7-9604ED15A319}" type="presOf" srcId="{58B51C50-72F6-405E-8500-3AD3D454AAA4}" destId="{E95A3130-ACEB-4BFD-94BA-1A81F19E2715}" srcOrd="0" destOrd="0" presId="urn:microsoft.com/office/officeart/2005/8/layout/vList5"/>
    <dgm:cxn modelId="{CFF8F8F3-9AAA-438D-8295-83BE7CC90F1F}" type="presOf" srcId="{020BFBC0-A0CB-4BB9-8B1B-65CD0BC8F867}" destId="{2E7D9D7D-DFC2-44E5-BB9B-BA7D5AF108E2}" srcOrd="0" destOrd="2" presId="urn:microsoft.com/office/officeart/2005/8/layout/vList5"/>
    <dgm:cxn modelId="{AA3F6A0C-30EA-4F18-BB39-AC4D6910FB9B}" type="presOf" srcId="{74945AE8-85B8-4A4C-AFBD-8FD18D8021F7}" destId="{EA76D721-580E-4CFE-8AB1-08AB49290FD9}" srcOrd="0" destOrd="0" presId="urn:microsoft.com/office/officeart/2005/8/layout/vList5"/>
    <dgm:cxn modelId="{B2575CD2-6A70-42B5-BA29-C3789651D814}" type="presOf" srcId="{4D217ED4-7198-413E-93F7-3578C3D18B29}" destId="{8D9A727D-9FEF-4BA2-A58F-9228A744808D}" srcOrd="0" destOrd="0" presId="urn:microsoft.com/office/officeart/2005/8/layout/vList5"/>
    <dgm:cxn modelId="{698C52C4-BC0C-4C71-88CD-7AC1CC6893C5}" type="presOf" srcId="{F1F4A727-73B9-4023-9E7E-FDECC575FCF0}" destId="{E95A3130-ACEB-4BFD-94BA-1A81F19E2715}" srcOrd="0" destOrd="1" presId="urn:microsoft.com/office/officeart/2005/8/layout/vList5"/>
    <dgm:cxn modelId="{816BF107-7422-41F3-A225-3540B9F3A374}" srcId="{74945AE8-85B8-4A4C-AFBD-8FD18D8021F7}" destId="{1D4D37DA-C537-4904-83DA-ADDDE780FE2B}" srcOrd="5" destOrd="0" parTransId="{C9EA951A-59F9-4474-BE84-07D1590B51EC}" sibTransId="{FFC352EC-9482-411A-A455-332877BE330F}"/>
    <dgm:cxn modelId="{CAC3A77F-E2B5-49F2-8244-624B52FCFA50}" srcId="{9A47A6A6-F96B-4945-A979-B91C21B53F4C}" destId="{E443610D-904C-4B3D-B072-40B091378BD1}" srcOrd="1" destOrd="0" parTransId="{8BE6F7E2-B25D-4125-AB42-16B28678A24F}" sibTransId="{A30BDE4C-B23F-4147-8BEE-1BEC2B1C5A07}"/>
    <dgm:cxn modelId="{4D8A459C-47B2-4CCE-90B0-F0693E237686}" type="presOf" srcId="{1CAEDE70-867F-42CD-A01D-8E79C364EDF0}" destId="{2E7D9D7D-DFC2-44E5-BB9B-BA7D5AF108E2}" srcOrd="0" destOrd="5" presId="urn:microsoft.com/office/officeart/2005/8/layout/vList5"/>
    <dgm:cxn modelId="{254AF6DC-EBB1-4448-89AA-A81A0E4AAFDF}" type="presOf" srcId="{00E14EE6-103F-4350-BE3D-7D0117E76FA0}" destId="{2E7D9D7D-DFC2-44E5-BB9B-BA7D5AF108E2}" srcOrd="0" destOrd="4" presId="urn:microsoft.com/office/officeart/2005/8/layout/vList5"/>
    <dgm:cxn modelId="{F3B692A3-A274-41CF-AF31-3D1F25F7E6B3}" type="presOf" srcId="{1D4D37DA-C537-4904-83DA-ADDDE780FE2B}" destId="{E95A3130-ACEB-4BFD-94BA-1A81F19E2715}" srcOrd="0" destOrd="5" presId="urn:microsoft.com/office/officeart/2005/8/layout/vList5"/>
    <dgm:cxn modelId="{EBC05D6E-A29F-426F-8E72-C4D2A977E30A}" srcId="{74945AE8-85B8-4A4C-AFBD-8FD18D8021F7}" destId="{F66EDC94-4AFF-4717-973E-390644C68A81}" srcOrd="4" destOrd="0" parTransId="{AF94E2B7-2A06-45F0-B248-E4482B6B7BD5}" sibTransId="{2B4FD16D-51B9-43F9-9DB1-7B308F48C392}"/>
    <dgm:cxn modelId="{DB6E4336-05B0-43F1-9E8D-860BBCC586DF}" srcId="{9A47A6A6-F96B-4945-A979-B91C21B53F4C}" destId="{5DDD7D38-F2BC-4142-A878-ECD5A9320F1E}" srcOrd="0" destOrd="0" parTransId="{C0325BCB-D900-4776-BCD3-FF3D61620E07}" sibTransId="{2EBC6B27-E421-4708-8895-74185333CB66}"/>
    <dgm:cxn modelId="{3367D418-EEAA-4ED4-AC85-76AA6245C3E7}" srcId="{74945AE8-85B8-4A4C-AFBD-8FD18D8021F7}" destId="{F1F4A727-73B9-4023-9E7E-FDECC575FCF0}" srcOrd="1" destOrd="0" parTransId="{5D96B230-E7F0-41F8-BD45-8E051ADDBBD9}" sibTransId="{BF48223C-8DE2-4E5F-BA96-1031EF5CC0E0}"/>
    <dgm:cxn modelId="{31E9BCD3-1BD7-4121-8872-FD6A41CD6041}" srcId="{9A47A6A6-F96B-4945-A979-B91C21B53F4C}" destId="{1CAEDE70-867F-42CD-A01D-8E79C364EDF0}" srcOrd="5" destOrd="0" parTransId="{FD8DAB0F-B728-4B65-9A02-A36AC05B8D31}" sibTransId="{0A7FD95F-D770-4995-A407-E5FFF45EB4BB}"/>
    <dgm:cxn modelId="{CB674650-EC12-45D5-A671-DB370CBB3280}" type="presOf" srcId="{87477B85-61C9-4B9A-9739-9B9BC8BA9501}" destId="{E95A3130-ACEB-4BFD-94BA-1A81F19E2715}" srcOrd="0" destOrd="3" presId="urn:microsoft.com/office/officeart/2005/8/layout/vList5"/>
    <dgm:cxn modelId="{B9EB5913-AD32-4815-9418-EFDCFE7EAF8A}" type="presOf" srcId="{5DDD7D38-F2BC-4142-A878-ECD5A9320F1E}" destId="{2E7D9D7D-DFC2-44E5-BB9B-BA7D5AF108E2}" srcOrd="0" destOrd="0"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470A876A-C6ED-4817-9440-F1F8E6D37054}" srcId="{9A47A6A6-F96B-4945-A979-B91C21B53F4C}" destId="{AA9B7A9F-2016-4225-8A33-1B113B78A167}" srcOrd="3" destOrd="0" parTransId="{B1E84FAC-C28F-4957-90FA-18F3417E0C32}" sibTransId="{B7A53EB2-CDDC-4A20-8579-9C7D9DDA6FB5}"/>
    <dgm:cxn modelId="{04546A11-1068-4A18-B91A-2172C788A287}" srcId="{74945AE8-85B8-4A4C-AFBD-8FD18D8021F7}" destId="{84F13D86-3691-45BB-8E8B-CDC2A82FB24F}" srcOrd="2" destOrd="0" parTransId="{F925EF42-82AB-4227-8285-DDEFDA37CF0B}" sibTransId="{31F7F78A-FA42-42C9-9582-8B3080259A94}"/>
    <dgm:cxn modelId="{B6C623FF-ED15-46F7-B1DE-0E7E78EACDB8}" type="presOf" srcId="{AA9B7A9F-2016-4225-8A33-1B113B78A167}" destId="{2E7D9D7D-DFC2-44E5-BB9B-BA7D5AF108E2}" srcOrd="0" destOrd="3" presId="urn:microsoft.com/office/officeart/2005/8/layout/vList5"/>
    <dgm:cxn modelId="{78698A06-4879-4158-9EAB-93332F3CE154}" srcId="{9A47A6A6-F96B-4945-A979-B91C21B53F4C}" destId="{020BFBC0-A0CB-4BB9-8B1B-65CD0BC8F867}" srcOrd="2" destOrd="0" parTransId="{028DC1E1-7F0B-4B13-B4FF-F99CF0A12B0B}" sibTransId="{B4C7B315-B27E-4684-8A80-32835EFE270F}"/>
    <dgm:cxn modelId="{86B7E987-434F-4E30-941C-1E2A2ED6D0C0}" srcId="{9A47A6A6-F96B-4945-A979-B91C21B53F4C}" destId="{00E14EE6-103F-4350-BE3D-7D0117E76FA0}" srcOrd="4" destOrd="0" parTransId="{6B7F9429-551A-4EA9-ADE5-142EDB17A294}" sibTransId="{9FCD6FFB-115B-4604-8E2E-745EC9A658C6}"/>
    <dgm:cxn modelId="{E0A56372-16D5-4424-B183-AB4AE4B6A66E}" type="presOf" srcId="{F66EDC94-4AFF-4717-973E-390644C68A81}" destId="{E95A3130-ACEB-4BFD-94BA-1A81F19E2715}" srcOrd="0" destOrd="4" presId="urn:microsoft.com/office/officeart/2005/8/layout/vList5"/>
    <dgm:cxn modelId="{F1AD4DF8-7295-4774-920E-D82E06398A33}" type="presOf" srcId="{84F13D86-3691-45BB-8E8B-CDC2A82FB24F}" destId="{E95A3130-ACEB-4BFD-94BA-1A81F19E2715}" srcOrd="0" destOrd="2" presId="urn:microsoft.com/office/officeart/2005/8/layout/vList5"/>
    <dgm:cxn modelId="{6C561B10-4F23-4475-AD89-E61340B26644}" type="presOf" srcId="{9A47A6A6-F96B-4945-A979-B91C21B53F4C}" destId="{BCC3E5CA-EDFB-41E8-964A-E04CF46A4B77}" srcOrd="0" destOrd="0" presId="urn:microsoft.com/office/officeart/2005/8/layout/vList5"/>
    <dgm:cxn modelId="{3F5AC400-571F-4EE1-88DE-BB9CB473D1D4}" type="presOf" srcId="{E443610D-904C-4B3D-B072-40B091378BD1}" destId="{2E7D9D7D-DFC2-44E5-BB9B-BA7D5AF108E2}" srcOrd="0" destOrd="1" presId="urn:microsoft.com/office/officeart/2005/8/layout/vList5"/>
    <dgm:cxn modelId="{18F2AFE8-4E39-45CE-A8DE-CE5096F3BCAE}" srcId="{4D217ED4-7198-413E-93F7-3578C3D18B29}" destId="{9A47A6A6-F96B-4945-A979-B91C21B53F4C}" srcOrd="1" destOrd="0" parTransId="{339AC710-6157-49B3-A068-3E7E06D575CD}" sibTransId="{85C4FA71-5E5C-4DA2-B059-A6D475EDEF30}"/>
    <dgm:cxn modelId="{E417BC2A-4E5A-483A-BAEC-CAEC45E1D42C}" srcId="{74945AE8-85B8-4A4C-AFBD-8FD18D8021F7}" destId="{87477B85-61C9-4B9A-9739-9B9BC8BA9501}" srcOrd="3" destOrd="0" parTransId="{2F2CE438-12DB-4DE7-A4B1-2D76491E8065}" sibTransId="{4F6BAD50-710A-4DE3-9DBE-657B81B9969E}"/>
    <dgm:cxn modelId="{5AAB7347-4133-434B-93EC-DF3368ED32A6}" srcId="{4D217ED4-7198-413E-93F7-3578C3D18B29}" destId="{74945AE8-85B8-4A4C-AFBD-8FD18D8021F7}" srcOrd="0" destOrd="0" parTransId="{4C3E70A3-673D-4ECC-98B0-C3C771ED63D1}" sibTransId="{F89DDD73-52E9-4F89-A5E0-1C665AE0209C}"/>
    <dgm:cxn modelId="{A4BE33C1-588B-40CC-84C1-5071AB4F75B1}" type="presParOf" srcId="{8D9A727D-9FEF-4BA2-A58F-9228A744808D}" destId="{7447F2C5-841B-464A-ABA8-3BEDF3CB2266}" srcOrd="0" destOrd="0" presId="urn:microsoft.com/office/officeart/2005/8/layout/vList5"/>
    <dgm:cxn modelId="{047F919B-1085-4BDC-825D-87672B73AB1E}" type="presParOf" srcId="{7447F2C5-841B-464A-ABA8-3BEDF3CB2266}" destId="{EA76D721-580E-4CFE-8AB1-08AB49290FD9}" srcOrd="0" destOrd="0" presId="urn:microsoft.com/office/officeart/2005/8/layout/vList5"/>
    <dgm:cxn modelId="{DE1D847B-F083-4078-A828-0C8286DE55DB}" type="presParOf" srcId="{7447F2C5-841B-464A-ABA8-3BEDF3CB2266}" destId="{E95A3130-ACEB-4BFD-94BA-1A81F19E2715}" srcOrd="1" destOrd="0" presId="urn:microsoft.com/office/officeart/2005/8/layout/vList5"/>
    <dgm:cxn modelId="{438AA59E-CBD4-4108-A3ED-65DA068045C8}" type="presParOf" srcId="{8D9A727D-9FEF-4BA2-A58F-9228A744808D}" destId="{70517AD4-9811-4566-9B52-596BCB96AF5A}" srcOrd="1" destOrd="0" presId="urn:microsoft.com/office/officeart/2005/8/layout/vList5"/>
    <dgm:cxn modelId="{C187FA1B-A8F0-4815-8350-7373F7767B70}" type="presParOf" srcId="{8D9A727D-9FEF-4BA2-A58F-9228A744808D}" destId="{AE4C51C7-4E10-4399-BA30-858AE482707B}" srcOrd="2" destOrd="0" presId="urn:microsoft.com/office/officeart/2005/8/layout/vList5"/>
    <dgm:cxn modelId="{DD730973-E83E-476B-8F9E-BD83865E7ABA}" type="presParOf" srcId="{AE4C51C7-4E10-4399-BA30-858AE482707B}" destId="{BCC3E5CA-EDFB-41E8-964A-E04CF46A4B77}" srcOrd="0" destOrd="0" presId="urn:microsoft.com/office/officeart/2005/8/layout/vList5"/>
    <dgm:cxn modelId="{2FA85D91-4BD5-4749-97C1-625EC2CBD36B}" type="presParOf" srcId="{AE4C51C7-4E10-4399-BA30-858AE482707B}" destId="{2E7D9D7D-DFC2-44E5-BB9B-BA7D5AF108E2}"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latin typeface="Calibri" panose="020F0502020204030204" pitchFamily="34" charset="0"/>
              <a:cs typeface="Calibri" panose="020F0502020204030204" pitchFamily="34" charset="0"/>
            </a:rPr>
            <a:t>Test, Analiz ve Belgelendirme Giderleri</a:t>
          </a:r>
        </a:p>
        <a:p>
          <a:r>
            <a:rPr lang="tr-TR" sz="2200" i="1" u="none" dirty="0" smtClean="0">
              <a:latin typeface="Calibri" panose="020F0502020204030204" pitchFamily="34" charset="0"/>
              <a:cs typeface="Calibri" panose="020F0502020204030204" pitchFamily="34" charset="0"/>
            </a:rPr>
            <a:t>(Üst Limit: 100.000 TL)</a:t>
          </a:r>
          <a:endParaRPr lang="tr-TR" sz="2200" i="1" u="none" dirty="0">
            <a:latin typeface="Calibri" panose="020F0502020204030204" pitchFamily="34" charset="0"/>
            <a:cs typeface="Calibri" panose="020F0502020204030204" pitchFamily="34" charset="0"/>
          </a:endParaRP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800" dirty="0" smtClean="0">
              <a:latin typeface="Calibri" panose="020F0502020204030204" pitchFamily="34" charset="0"/>
              <a:cs typeface="Calibri" panose="020F0502020204030204" pitchFamily="34" charset="0"/>
            </a:rPr>
            <a:t>Test, analiz giderleri; işletmelerin, yurt içi ve yurt dışı laboratuvarlardan uluslararası pazarlara girişini sağlayacak ve/veya uluslararası pazarlarda rekabet avantajı yaratacak akredite olunan test, analiz konularında alacakları hizmet giderlerini kapsar.</a:t>
          </a:r>
          <a:endParaRPr lang="tr-TR" sz="1800" dirty="0">
            <a:latin typeface="Calibri" panose="020F0502020204030204" pitchFamily="34" charset="0"/>
            <a:cs typeface="Calibri" panose="020F0502020204030204" pitchFamily="34" charset="0"/>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6185F662-3F02-4498-A8CB-B54CEC8FE415}">
      <dgm:prSet phldrT="[Metin]" custT="1"/>
      <dgm:spPr/>
      <dgm:t>
        <a:bodyPr/>
        <a:lstStyle/>
        <a:p>
          <a:pPr algn="just"/>
          <a:endParaRPr lang="tr-TR" sz="1400" dirty="0"/>
        </a:p>
      </dgm:t>
    </dgm:pt>
    <dgm:pt modelId="{94783F0C-A0AF-438F-98B4-428CA3249DE8}" type="parTrans" cxnId="{E92AEFB9-A79B-425A-B113-DB37CA1425E8}">
      <dgm:prSet/>
      <dgm:spPr/>
      <dgm:t>
        <a:bodyPr/>
        <a:lstStyle/>
        <a:p>
          <a:endParaRPr lang="tr-TR"/>
        </a:p>
      </dgm:t>
    </dgm:pt>
    <dgm:pt modelId="{C07B18C2-5AFB-446F-9A09-85C9919B5895}" type="sibTrans" cxnId="{E92AEFB9-A79B-425A-B113-DB37CA1425E8}">
      <dgm:prSet/>
      <dgm:spPr/>
      <dgm:t>
        <a:bodyPr/>
        <a:lstStyle/>
        <a:p>
          <a:endParaRPr lang="tr-TR"/>
        </a:p>
      </dgm:t>
    </dgm:pt>
    <dgm:pt modelId="{D1FA8EEC-7D3A-4424-A426-9C906BB533A5}">
      <dgm:prSet phldrT="[Metin]" custT="1"/>
      <dgm:spPr/>
      <dgm:t>
        <a:bodyPr/>
        <a:lstStyle/>
        <a:p>
          <a:pPr algn="just"/>
          <a:r>
            <a:rPr lang="tr-TR" sz="1800" dirty="0" smtClean="0">
              <a:latin typeface="Calibri" panose="020F0502020204030204" pitchFamily="34" charset="0"/>
              <a:cs typeface="Calibri" panose="020F0502020204030204" pitchFamily="34" charset="0"/>
            </a:rPr>
            <a:t>Belgelendirme giderleri, işletmelerin uluslararası pazarlara girişini sağlayacak ve/veya uluslararası pazarlarda rekabet avantajı yaratacak belge alımlarını kapsar.</a:t>
          </a:r>
          <a:endParaRPr lang="tr-TR" sz="1800" dirty="0">
            <a:latin typeface="Calibri" panose="020F0502020204030204" pitchFamily="34" charset="0"/>
            <a:cs typeface="Calibri" panose="020F0502020204030204" pitchFamily="34" charset="0"/>
          </a:endParaRPr>
        </a:p>
      </dgm:t>
    </dgm:pt>
    <dgm:pt modelId="{20E9F5C6-B4C0-401F-A91C-7FCA9BC4686C}" type="parTrans" cxnId="{31A4E67A-57C3-4E18-94DF-7B6B9DC11EE8}">
      <dgm:prSet/>
      <dgm:spPr/>
      <dgm:t>
        <a:bodyPr/>
        <a:lstStyle/>
        <a:p>
          <a:endParaRPr lang="tr-TR"/>
        </a:p>
      </dgm:t>
    </dgm:pt>
    <dgm:pt modelId="{0254F176-BCFE-483A-B23B-03A944218AB9}" type="sibTrans" cxnId="{31A4E67A-57C3-4E18-94DF-7B6B9DC11EE8}">
      <dgm:prSet/>
      <dgm:spPr/>
      <dgm:t>
        <a:bodyPr/>
        <a:lstStyle/>
        <a:p>
          <a:endParaRPr lang="tr-TR"/>
        </a:p>
      </dgm:t>
    </dgm:pt>
    <dgm:pt modelId="{EC84F96F-96A0-44F4-BB8A-EA41F530E2F4}">
      <dgm:prSet phldrT="[Metin]" custT="1"/>
      <dgm:spPr/>
      <dgm:t>
        <a:bodyPr/>
        <a:lstStyle/>
        <a:p>
          <a:pPr algn="just"/>
          <a:r>
            <a:rPr lang="tr-TR" sz="1800" dirty="0" smtClean="0">
              <a:latin typeface="Calibri" panose="020F0502020204030204" pitchFamily="34" charset="0"/>
              <a:cs typeface="Calibri" panose="020F0502020204030204" pitchFamily="34" charset="0"/>
            </a:rPr>
            <a:t>Belgelendirme giderleri kapsamında başvuru, dosya inceleme, danışmanlık, eğitim, tetkik, denetim ve belge alımı giderlerine </a:t>
          </a:r>
          <a:r>
            <a:rPr lang="tr-TR" sz="1800" b="1" u="none" dirty="0" smtClean="0">
              <a:solidFill>
                <a:schemeClr val="tx1"/>
              </a:solidFill>
              <a:latin typeface="Calibri" panose="020F0502020204030204" pitchFamily="34" charset="0"/>
              <a:cs typeface="Calibri" panose="020F0502020204030204" pitchFamily="34" charset="0"/>
            </a:rPr>
            <a:t>20.000 -TL’ye kadar </a:t>
          </a:r>
          <a:r>
            <a:rPr lang="tr-TR" sz="1800" dirty="0" smtClean="0">
              <a:latin typeface="Calibri" panose="020F0502020204030204" pitchFamily="34" charset="0"/>
              <a:cs typeface="Calibri" panose="020F0502020204030204" pitchFamily="34" charset="0"/>
            </a:rPr>
            <a:t>destek verilir.</a:t>
          </a:r>
          <a:endParaRPr lang="tr-TR" sz="1800" dirty="0">
            <a:latin typeface="Calibri" panose="020F0502020204030204" pitchFamily="34" charset="0"/>
            <a:cs typeface="Calibri" panose="020F0502020204030204" pitchFamily="34" charset="0"/>
          </a:endParaRPr>
        </a:p>
      </dgm:t>
    </dgm:pt>
    <dgm:pt modelId="{534F0B76-71A2-4E85-BA80-CAD016A9B2FE}" type="parTrans" cxnId="{5ED1EF42-CA3D-4BE9-ABFC-94032EE51C17}">
      <dgm:prSet/>
      <dgm:spPr/>
      <dgm:t>
        <a:bodyPr/>
        <a:lstStyle/>
        <a:p>
          <a:endParaRPr lang="tr-TR"/>
        </a:p>
      </dgm:t>
    </dgm:pt>
    <dgm:pt modelId="{136B7168-81C6-44EC-85B7-1417DC788904}" type="sibTrans" cxnId="{5ED1EF42-CA3D-4BE9-ABFC-94032EE51C17}">
      <dgm:prSet/>
      <dgm:spPr/>
      <dgm:t>
        <a:bodyPr/>
        <a:lstStyle/>
        <a:p>
          <a:endParaRPr lang="tr-TR"/>
        </a:p>
      </dgm:t>
    </dgm:pt>
    <dgm:pt modelId="{34E7F854-BF70-40B3-80AB-05C571CC1B5B}">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B3C5D7DE-EF3B-48A5-BF12-37292D889606}" type="parTrans" cxnId="{FB4A82EF-5F2C-4DD6-BC0A-BE01DFA822F5}">
      <dgm:prSet/>
      <dgm:spPr/>
      <dgm:t>
        <a:bodyPr/>
        <a:lstStyle/>
        <a:p>
          <a:endParaRPr lang="tr-TR"/>
        </a:p>
      </dgm:t>
    </dgm:pt>
    <dgm:pt modelId="{FFBCD043-9752-4E8B-AB01-E8FD94467452}" type="sibTrans" cxnId="{FB4A82EF-5F2C-4DD6-BC0A-BE01DFA822F5}">
      <dgm:prSet/>
      <dgm:spPr/>
      <dgm:t>
        <a:bodyPr/>
        <a:lstStyle/>
        <a:p>
          <a:endParaRPr lang="tr-TR"/>
        </a:p>
      </dgm:t>
    </dgm:pt>
    <dgm:pt modelId="{A642A777-93D7-4AA6-AF45-AF92BDB78754}">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97C45A7F-8508-4FEE-BC16-B4DE3FF4C614}" type="parTrans" cxnId="{C93C02AC-895A-4C64-B2EA-8C98208B0B8A}">
      <dgm:prSet/>
      <dgm:spPr/>
      <dgm:t>
        <a:bodyPr/>
        <a:lstStyle/>
        <a:p>
          <a:endParaRPr lang="tr-TR"/>
        </a:p>
      </dgm:t>
    </dgm:pt>
    <dgm:pt modelId="{7DBAFB84-3B9D-4584-8591-67B8D6262DC4}" type="sibTrans" cxnId="{C93C02AC-895A-4C64-B2EA-8C98208B0B8A}">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0510" custScaleY="97053" custLinFactNeighborX="-1059" custLinFactNeighborY="-511">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71" custScaleY="118856">
        <dgm:presLayoutVars>
          <dgm:bulletEnabled val="1"/>
        </dgm:presLayoutVars>
      </dgm:prSet>
      <dgm:spPr/>
      <dgm:t>
        <a:bodyPr/>
        <a:lstStyle/>
        <a:p>
          <a:endParaRPr lang="tr-TR"/>
        </a:p>
      </dgm:t>
    </dgm:pt>
  </dgm:ptLst>
  <dgm:cxnLst>
    <dgm:cxn modelId="{31A4E67A-57C3-4E18-94DF-7B6B9DC11EE8}" srcId="{74945AE8-85B8-4A4C-AFBD-8FD18D8021F7}" destId="{D1FA8EEC-7D3A-4424-A426-9C906BB533A5}" srcOrd="2" destOrd="0" parTransId="{20E9F5C6-B4C0-401F-A91C-7FCA9BC4686C}" sibTransId="{0254F176-BCFE-483A-B23B-03A944218AB9}"/>
    <dgm:cxn modelId="{A90C6038-74E5-45F1-A63F-8281206931A5}" type="presOf" srcId="{D1FA8EEC-7D3A-4424-A426-9C906BB533A5}" destId="{E95A3130-ACEB-4BFD-94BA-1A81F19E2715}" srcOrd="0" destOrd="2" presId="urn:microsoft.com/office/officeart/2005/8/layout/vList5"/>
    <dgm:cxn modelId="{64D1A5AB-09B7-4B56-8260-73932EF0C6EB}" type="presOf" srcId="{A642A777-93D7-4AA6-AF45-AF92BDB78754}" destId="{E95A3130-ACEB-4BFD-94BA-1A81F19E2715}" srcOrd="0" destOrd="3" presId="urn:microsoft.com/office/officeart/2005/8/layout/vList5"/>
    <dgm:cxn modelId="{5ED1EF42-CA3D-4BE9-ABFC-94032EE51C17}" srcId="{74945AE8-85B8-4A4C-AFBD-8FD18D8021F7}" destId="{EC84F96F-96A0-44F4-BB8A-EA41F530E2F4}" srcOrd="4" destOrd="0" parTransId="{534F0B76-71A2-4E85-BA80-CAD016A9B2FE}" sibTransId="{136B7168-81C6-44EC-85B7-1417DC788904}"/>
    <dgm:cxn modelId="{C93C02AC-895A-4C64-B2EA-8C98208B0B8A}" srcId="{74945AE8-85B8-4A4C-AFBD-8FD18D8021F7}" destId="{A642A777-93D7-4AA6-AF45-AF92BDB78754}" srcOrd="3" destOrd="0" parTransId="{97C45A7F-8508-4FEE-BC16-B4DE3FF4C614}" sibTransId="{7DBAFB84-3B9D-4584-8591-67B8D6262DC4}"/>
    <dgm:cxn modelId="{E92AEFB9-A79B-425A-B113-DB37CA1425E8}" srcId="{74945AE8-85B8-4A4C-AFBD-8FD18D8021F7}" destId="{6185F662-3F02-4498-A8CB-B54CEC8FE415}" srcOrd="5" destOrd="0" parTransId="{94783F0C-A0AF-438F-98B4-428CA3249DE8}" sibTransId="{C07B18C2-5AFB-446F-9A09-85C9919B5895}"/>
    <dgm:cxn modelId="{9920D9A1-C445-461B-8E26-AE95859AF8E6}" srcId="{74945AE8-85B8-4A4C-AFBD-8FD18D8021F7}" destId="{58B51C50-72F6-405E-8500-3AD3D454AAA4}" srcOrd="0" destOrd="0" parTransId="{1C1C3F9E-707A-46C6-B114-9FE5AF07E2B0}" sibTransId="{8E8893DD-6062-4110-B831-B625D37CC0F5}"/>
    <dgm:cxn modelId="{E934B0AF-C200-432C-A74F-CA7CA07EAD3C}" type="presOf" srcId="{58B51C50-72F6-405E-8500-3AD3D454AAA4}" destId="{E95A3130-ACEB-4BFD-94BA-1A81F19E2715}" srcOrd="0" destOrd="0" presId="urn:microsoft.com/office/officeart/2005/8/layout/vList5"/>
    <dgm:cxn modelId="{956F7DE6-B249-4D04-954A-7716B37857BF}" type="presOf" srcId="{4D217ED4-7198-413E-93F7-3578C3D18B29}" destId="{8D9A727D-9FEF-4BA2-A58F-9228A744808D}" srcOrd="0" destOrd="0"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BF184F87-72B3-4ED2-BB92-350764902AD7}" type="presOf" srcId="{34E7F854-BF70-40B3-80AB-05C571CC1B5B}" destId="{E95A3130-ACEB-4BFD-94BA-1A81F19E2715}" srcOrd="0" destOrd="1" presId="urn:microsoft.com/office/officeart/2005/8/layout/vList5"/>
    <dgm:cxn modelId="{FC6EC367-00C1-4ECC-8114-657DD855FD22}" type="presOf" srcId="{EC84F96F-96A0-44F4-BB8A-EA41F530E2F4}" destId="{E95A3130-ACEB-4BFD-94BA-1A81F19E2715}" srcOrd="0" destOrd="4" presId="urn:microsoft.com/office/officeart/2005/8/layout/vList5"/>
    <dgm:cxn modelId="{784E17F3-8F1D-4735-BA51-B35207D678BC}" type="presOf" srcId="{6185F662-3F02-4498-A8CB-B54CEC8FE415}" destId="{E95A3130-ACEB-4BFD-94BA-1A81F19E2715}" srcOrd="0" destOrd="5" presId="urn:microsoft.com/office/officeart/2005/8/layout/vList5"/>
    <dgm:cxn modelId="{549F8FDA-AADA-49A3-AE0F-17DB1DD25BDF}" type="presOf" srcId="{74945AE8-85B8-4A4C-AFBD-8FD18D8021F7}" destId="{EA76D721-580E-4CFE-8AB1-08AB49290FD9}" srcOrd="0" destOrd="0" presId="urn:microsoft.com/office/officeart/2005/8/layout/vList5"/>
    <dgm:cxn modelId="{FB4A82EF-5F2C-4DD6-BC0A-BE01DFA822F5}" srcId="{74945AE8-85B8-4A4C-AFBD-8FD18D8021F7}" destId="{34E7F854-BF70-40B3-80AB-05C571CC1B5B}" srcOrd="1" destOrd="0" parTransId="{B3C5D7DE-EF3B-48A5-BF12-37292D889606}" sibTransId="{FFBCD043-9752-4E8B-AB01-E8FD94467452}"/>
    <dgm:cxn modelId="{76DBE326-3A93-4851-86CD-BD28F28DED09}" type="presParOf" srcId="{8D9A727D-9FEF-4BA2-A58F-9228A744808D}" destId="{7447F2C5-841B-464A-ABA8-3BEDF3CB2266}" srcOrd="0" destOrd="0" presId="urn:microsoft.com/office/officeart/2005/8/layout/vList5"/>
    <dgm:cxn modelId="{6AF2834E-ECB5-417C-8C64-B680F949E469}" type="presParOf" srcId="{7447F2C5-841B-464A-ABA8-3BEDF3CB2266}" destId="{EA76D721-580E-4CFE-8AB1-08AB49290FD9}" srcOrd="0" destOrd="0" presId="urn:microsoft.com/office/officeart/2005/8/layout/vList5"/>
    <dgm:cxn modelId="{E970CB60-AB80-4C43-8572-9B839B2D2AAF}" type="presParOf" srcId="{7447F2C5-841B-464A-ABA8-3BEDF3CB2266}" destId="{E95A3130-ACEB-4BFD-94BA-1A81F19E2715}"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latin typeface="Calibri" panose="020F0502020204030204" pitchFamily="34" charset="0"/>
              <a:cs typeface="Calibri" panose="020F0502020204030204" pitchFamily="34" charset="0"/>
            </a:rPr>
            <a:t>Hizmet Alımı Giderleri</a:t>
          </a:r>
        </a:p>
        <a:p>
          <a:r>
            <a:rPr lang="tr-TR" sz="2200" i="1" u="none" dirty="0" smtClean="0">
              <a:latin typeface="Calibri" panose="020F0502020204030204" pitchFamily="34" charset="0"/>
              <a:cs typeface="Calibri" panose="020F0502020204030204" pitchFamily="34" charset="0"/>
            </a:rPr>
            <a:t>(Üst Limit: 100.000 TL)</a:t>
          </a:r>
          <a:endParaRPr lang="tr-TR" sz="2200" i="1" u="none" dirty="0">
            <a:latin typeface="Calibri" panose="020F0502020204030204" pitchFamily="34" charset="0"/>
            <a:cs typeface="Calibri" panose="020F0502020204030204" pitchFamily="34" charset="0"/>
          </a:endParaRP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800" dirty="0" smtClean="0">
              <a:latin typeface="Calibri" panose="020F0502020204030204" pitchFamily="34" charset="0"/>
              <a:cs typeface="Calibri" panose="020F0502020204030204" pitchFamily="34" charset="0"/>
            </a:rPr>
            <a:t>Eğitim ve danışmanlık giderleri; işletmelerin proje kapsamında ihracata yönelik alacakları eğitim ve danışmanlık (pazar araştırma danışmanlığı dahil) giderlerini kapsar.</a:t>
          </a:r>
          <a:endParaRPr lang="tr-TR" sz="1800" dirty="0">
            <a:latin typeface="Calibri" panose="020F0502020204030204" pitchFamily="34" charset="0"/>
            <a:cs typeface="Calibri" panose="020F0502020204030204" pitchFamily="34" charset="0"/>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6185F662-3F02-4498-A8CB-B54CEC8FE415}">
      <dgm:prSet phldrT="[Metin]" custT="1"/>
      <dgm:spPr/>
      <dgm:t>
        <a:bodyPr/>
        <a:lstStyle/>
        <a:p>
          <a:pPr algn="just"/>
          <a:endParaRPr lang="tr-TR" sz="1100" dirty="0"/>
        </a:p>
      </dgm:t>
    </dgm:pt>
    <dgm:pt modelId="{94783F0C-A0AF-438F-98B4-428CA3249DE8}" type="parTrans" cxnId="{E92AEFB9-A79B-425A-B113-DB37CA1425E8}">
      <dgm:prSet/>
      <dgm:spPr/>
      <dgm:t>
        <a:bodyPr/>
        <a:lstStyle/>
        <a:p>
          <a:endParaRPr lang="tr-TR"/>
        </a:p>
      </dgm:t>
    </dgm:pt>
    <dgm:pt modelId="{C07B18C2-5AFB-446F-9A09-85C9919B5895}" type="sibTrans" cxnId="{E92AEFB9-A79B-425A-B113-DB37CA1425E8}">
      <dgm:prSet/>
      <dgm:spPr/>
      <dgm:t>
        <a:bodyPr/>
        <a:lstStyle/>
        <a:p>
          <a:endParaRPr lang="tr-TR"/>
        </a:p>
      </dgm:t>
    </dgm:pt>
    <dgm:pt modelId="{D1FA8EEC-7D3A-4424-A426-9C906BB533A5}">
      <dgm:prSet phldrT="[Metin]" custT="1"/>
      <dgm:spPr/>
      <dgm:t>
        <a:bodyPr/>
        <a:lstStyle/>
        <a:p>
          <a:pPr algn="just"/>
          <a:r>
            <a:rPr lang="tr-TR" sz="1800" b="1" dirty="0" smtClean="0">
              <a:latin typeface="Calibri" panose="020F0502020204030204" pitchFamily="34" charset="0"/>
              <a:cs typeface="Calibri" panose="020F0502020204030204" pitchFamily="34" charset="0"/>
            </a:rPr>
            <a:t>Eğitim hizmeti alınabilecek kuruluşlar; </a:t>
          </a:r>
          <a:endParaRPr lang="tr-TR" sz="1800" b="1" dirty="0">
            <a:latin typeface="Calibri" panose="020F0502020204030204" pitchFamily="34" charset="0"/>
            <a:cs typeface="Calibri" panose="020F0502020204030204" pitchFamily="34" charset="0"/>
          </a:endParaRPr>
        </a:p>
      </dgm:t>
    </dgm:pt>
    <dgm:pt modelId="{20E9F5C6-B4C0-401F-A91C-7FCA9BC4686C}" type="parTrans" cxnId="{31A4E67A-57C3-4E18-94DF-7B6B9DC11EE8}">
      <dgm:prSet/>
      <dgm:spPr/>
      <dgm:t>
        <a:bodyPr/>
        <a:lstStyle/>
        <a:p>
          <a:endParaRPr lang="tr-TR"/>
        </a:p>
      </dgm:t>
    </dgm:pt>
    <dgm:pt modelId="{0254F176-BCFE-483A-B23B-03A944218AB9}" type="sibTrans" cxnId="{31A4E67A-57C3-4E18-94DF-7B6B9DC11EE8}">
      <dgm:prSet/>
      <dgm:spPr/>
      <dgm:t>
        <a:bodyPr/>
        <a:lstStyle/>
        <a:p>
          <a:endParaRPr lang="tr-TR"/>
        </a:p>
      </dgm:t>
    </dgm:pt>
    <dgm:pt modelId="{4DB3A64D-E90E-4A18-B76D-FFA6B0775695}">
      <dgm:prSet phldrT="[Metin]" custT="1"/>
      <dgm:spPr/>
      <dgm:t>
        <a:bodyPr/>
        <a:lstStyle/>
        <a:p>
          <a:pPr algn="just"/>
          <a:r>
            <a:rPr lang="tr-TR" sz="1800" dirty="0" smtClean="0">
              <a:latin typeface="Calibri" panose="020F0502020204030204" pitchFamily="34" charset="0"/>
              <a:cs typeface="Calibri" panose="020F0502020204030204" pitchFamily="34" charset="0"/>
            </a:rPr>
            <a:t>Türkiye İhracatçılar Meclisi (TİM), </a:t>
          </a:r>
          <a:endParaRPr lang="tr-TR" sz="1800" dirty="0">
            <a:latin typeface="Calibri" panose="020F0502020204030204" pitchFamily="34" charset="0"/>
            <a:cs typeface="Calibri" panose="020F0502020204030204" pitchFamily="34" charset="0"/>
          </a:endParaRPr>
        </a:p>
      </dgm:t>
    </dgm:pt>
    <dgm:pt modelId="{5B5FEBBD-5357-4F08-82D0-8D53A784B6C7}" type="parTrans" cxnId="{2B05D049-89D9-49DA-8A3E-12E0B5E9C723}">
      <dgm:prSet/>
      <dgm:spPr/>
      <dgm:t>
        <a:bodyPr/>
        <a:lstStyle/>
        <a:p>
          <a:endParaRPr lang="tr-TR"/>
        </a:p>
      </dgm:t>
    </dgm:pt>
    <dgm:pt modelId="{5A8A76F3-B43B-49BF-87AE-9DBAF60FE7B5}" type="sibTrans" cxnId="{2B05D049-89D9-49DA-8A3E-12E0B5E9C723}">
      <dgm:prSet/>
      <dgm:spPr/>
      <dgm:t>
        <a:bodyPr/>
        <a:lstStyle/>
        <a:p>
          <a:endParaRPr lang="tr-TR"/>
        </a:p>
      </dgm:t>
    </dgm:pt>
    <dgm:pt modelId="{319E4480-AEAE-4F6A-ACC0-F0A4BECD9746}">
      <dgm:prSet phldrT="[Metin]" custT="1"/>
      <dgm:spPr/>
      <dgm:t>
        <a:bodyPr/>
        <a:lstStyle/>
        <a:p>
          <a:pPr algn="just"/>
          <a:r>
            <a:rPr lang="tr-TR" sz="1800" dirty="0" smtClean="0">
              <a:latin typeface="Calibri" panose="020F0502020204030204" pitchFamily="34" charset="0"/>
              <a:cs typeface="Calibri" panose="020F0502020204030204" pitchFamily="34" charset="0"/>
            </a:rPr>
            <a:t>İhracatçı Birlikleri, </a:t>
          </a:r>
          <a:endParaRPr lang="tr-TR" sz="1800" dirty="0">
            <a:latin typeface="Calibri" panose="020F0502020204030204" pitchFamily="34" charset="0"/>
            <a:cs typeface="Calibri" panose="020F0502020204030204" pitchFamily="34" charset="0"/>
          </a:endParaRPr>
        </a:p>
      </dgm:t>
    </dgm:pt>
    <dgm:pt modelId="{C5805D43-EE40-4EE7-98BB-6AF9CB28406B}" type="parTrans" cxnId="{518BA5CE-2BBD-4792-8202-B30EAC843073}">
      <dgm:prSet/>
      <dgm:spPr/>
      <dgm:t>
        <a:bodyPr/>
        <a:lstStyle/>
        <a:p>
          <a:endParaRPr lang="tr-TR"/>
        </a:p>
      </dgm:t>
    </dgm:pt>
    <dgm:pt modelId="{4309ED12-776A-4A12-B469-F5C2F502850F}" type="sibTrans" cxnId="{518BA5CE-2BBD-4792-8202-B30EAC843073}">
      <dgm:prSet/>
      <dgm:spPr/>
      <dgm:t>
        <a:bodyPr/>
        <a:lstStyle/>
        <a:p>
          <a:endParaRPr lang="tr-TR"/>
        </a:p>
      </dgm:t>
    </dgm:pt>
    <dgm:pt modelId="{34058ABC-7C1A-4EF0-9D8A-B15F38BE86EC}">
      <dgm:prSet phldrT="[Metin]" custT="1"/>
      <dgm:spPr/>
      <dgm:t>
        <a:bodyPr/>
        <a:lstStyle/>
        <a:p>
          <a:pPr algn="just"/>
          <a:r>
            <a:rPr lang="tr-TR" sz="1800" dirty="0" smtClean="0">
              <a:latin typeface="Calibri" panose="020F0502020204030204" pitchFamily="34" charset="0"/>
              <a:cs typeface="Calibri" panose="020F0502020204030204" pitchFamily="34" charset="0"/>
            </a:rPr>
            <a:t>Üniversitelerin işletmelere yönelik eğitim hizmeti vermek amacıyla kurulmuş birimleri, </a:t>
          </a:r>
          <a:endParaRPr lang="tr-TR" sz="1800" dirty="0">
            <a:latin typeface="Calibri" panose="020F0502020204030204" pitchFamily="34" charset="0"/>
            <a:cs typeface="Calibri" panose="020F0502020204030204" pitchFamily="34" charset="0"/>
          </a:endParaRPr>
        </a:p>
      </dgm:t>
    </dgm:pt>
    <dgm:pt modelId="{75152832-284C-4B0C-9545-5043288B7B03}" type="parTrans" cxnId="{531E7A85-9AB0-4305-8B30-7F9F3AE5FB71}">
      <dgm:prSet/>
      <dgm:spPr/>
      <dgm:t>
        <a:bodyPr/>
        <a:lstStyle/>
        <a:p>
          <a:endParaRPr lang="tr-TR"/>
        </a:p>
      </dgm:t>
    </dgm:pt>
    <dgm:pt modelId="{2744D2D9-ABF2-44E9-B8B1-4B08C9D10A59}" type="sibTrans" cxnId="{531E7A85-9AB0-4305-8B30-7F9F3AE5FB71}">
      <dgm:prSet/>
      <dgm:spPr/>
      <dgm:t>
        <a:bodyPr/>
        <a:lstStyle/>
        <a:p>
          <a:endParaRPr lang="tr-TR"/>
        </a:p>
      </dgm:t>
    </dgm:pt>
    <dgm:pt modelId="{DF263325-B9C3-44F4-9212-B60D514906A1}">
      <dgm:prSet phldrT="[Metin]" custT="1"/>
      <dgm:spPr/>
      <dgm:t>
        <a:bodyPr/>
        <a:lstStyle/>
        <a:p>
          <a:pPr algn="just"/>
          <a:r>
            <a:rPr lang="tr-TR" sz="1800" dirty="0" smtClean="0">
              <a:latin typeface="Calibri" panose="020F0502020204030204" pitchFamily="34" charset="0"/>
              <a:cs typeface="Calibri" panose="020F0502020204030204" pitchFamily="34" charset="0"/>
            </a:rPr>
            <a:t>Mevzuatlarının dış ticaret kapsamında eğitim vermeye izin vermesi şartıyla kamu kurum/kuruluşları ve bunların eğitim hizmeti vermek amacıyla kurulmuş birimleri,</a:t>
          </a:r>
          <a:endParaRPr lang="tr-TR" sz="1800" dirty="0">
            <a:latin typeface="Calibri" panose="020F0502020204030204" pitchFamily="34" charset="0"/>
            <a:cs typeface="Calibri" panose="020F0502020204030204" pitchFamily="34" charset="0"/>
          </a:endParaRPr>
        </a:p>
      </dgm:t>
    </dgm:pt>
    <dgm:pt modelId="{26D69EE8-0114-4912-AA78-72AB625AE56E}" type="parTrans" cxnId="{6F59F958-C857-44C0-9AE2-973D8990722B}">
      <dgm:prSet/>
      <dgm:spPr/>
      <dgm:t>
        <a:bodyPr/>
        <a:lstStyle/>
        <a:p>
          <a:endParaRPr lang="tr-TR"/>
        </a:p>
      </dgm:t>
    </dgm:pt>
    <dgm:pt modelId="{49C82908-558F-45DF-8AE4-C9BE35C2C77C}" type="sibTrans" cxnId="{6F59F958-C857-44C0-9AE2-973D8990722B}">
      <dgm:prSet/>
      <dgm:spPr/>
      <dgm:t>
        <a:bodyPr/>
        <a:lstStyle/>
        <a:p>
          <a:endParaRPr lang="tr-TR"/>
        </a:p>
      </dgm:t>
    </dgm:pt>
    <dgm:pt modelId="{71BAFB3A-2BE8-474B-9204-7F910C947323}">
      <dgm:prSet phldrT="[Metin]" custT="1"/>
      <dgm:spPr/>
      <dgm:t>
        <a:bodyPr/>
        <a:lstStyle/>
        <a:p>
          <a:pPr algn="just"/>
          <a:r>
            <a:rPr lang="tr-TR" sz="1800" dirty="0" smtClean="0">
              <a:latin typeface="Calibri" panose="020F0502020204030204" pitchFamily="34" charset="0"/>
              <a:cs typeface="Calibri" panose="020F0502020204030204" pitchFamily="34" charset="0"/>
            </a:rPr>
            <a:t> 08/02/2007 tarihli ve 5580 sayılı Özel Öğretim Kurumları Kanunu kapsamında kurum açma iznine sahip ve alanında program onayı olan kurum/kuruluşlardır.</a:t>
          </a:r>
          <a:endParaRPr lang="tr-TR" sz="1800" dirty="0">
            <a:latin typeface="Calibri" panose="020F0502020204030204" pitchFamily="34" charset="0"/>
            <a:cs typeface="Calibri" panose="020F0502020204030204" pitchFamily="34" charset="0"/>
          </a:endParaRPr>
        </a:p>
      </dgm:t>
    </dgm:pt>
    <dgm:pt modelId="{08FC79E8-2522-4C13-A24F-07D0FDA0C82E}" type="parTrans" cxnId="{D9D0EF1A-BA2A-45BB-A4FF-70B649F98751}">
      <dgm:prSet/>
      <dgm:spPr/>
      <dgm:t>
        <a:bodyPr/>
        <a:lstStyle/>
        <a:p>
          <a:endParaRPr lang="tr-TR"/>
        </a:p>
      </dgm:t>
    </dgm:pt>
    <dgm:pt modelId="{9F4F0A83-7134-42B4-AB2B-1669478F5C8C}" type="sibTrans" cxnId="{D9D0EF1A-BA2A-45BB-A4FF-70B649F98751}">
      <dgm:prSet/>
      <dgm:spPr/>
      <dgm:t>
        <a:bodyPr/>
        <a:lstStyle/>
        <a:p>
          <a:endParaRPr lang="tr-TR"/>
        </a:p>
      </dgm:t>
    </dgm:pt>
    <dgm:pt modelId="{7B0801E5-6E24-401A-AA3F-562C97BD9098}">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10F6E540-9730-494D-A2FF-D72D4A72E4BC}" type="parTrans" cxnId="{386D227A-4195-45EA-91A7-808B2845237E}">
      <dgm:prSet/>
      <dgm:spPr/>
      <dgm:t>
        <a:bodyPr/>
        <a:lstStyle/>
        <a:p>
          <a:endParaRPr lang="tr-TR"/>
        </a:p>
      </dgm:t>
    </dgm:pt>
    <dgm:pt modelId="{458EF5C1-15A1-46C2-BEA9-32B0D506378E}" type="sibTrans" cxnId="{386D227A-4195-45EA-91A7-808B2845237E}">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4570" custScaleY="96955" custLinFactNeighborX="-12345" custLinFactNeighborY="-162">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16" custScaleY="118856">
        <dgm:presLayoutVars>
          <dgm:bulletEnabled val="1"/>
        </dgm:presLayoutVars>
      </dgm:prSet>
      <dgm:spPr/>
      <dgm:t>
        <a:bodyPr/>
        <a:lstStyle/>
        <a:p>
          <a:endParaRPr lang="tr-TR"/>
        </a:p>
      </dgm:t>
    </dgm:pt>
  </dgm:ptLst>
  <dgm:cxnLst>
    <dgm:cxn modelId="{C51DD8A6-1636-4ABF-8871-7E9B16D05ADF}" type="presOf" srcId="{34058ABC-7C1A-4EF0-9D8A-B15F38BE86EC}" destId="{E95A3130-ACEB-4BFD-94BA-1A81F19E2715}" srcOrd="0" destOrd="5" presId="urn:microsoft.com/office/officeart/2005/8/layout/vList5"/>
    <dgm:cxn modelId="{31A4E67A-57C3-4E18-94DF-7B6B9DC11EE8}" srcId="{74945AE8-85B8-4A4C-AFBD-8FD18D8021F7}" destId="{D1FA8EEC-7D3A-4424-A426-9C906BB533A5}" srcOrd="2" destOrd="0" parTransId="{20E9F5C6-B4C0-401F-A91C-7FCA9BC4686C}" sibTransId="{0254F176-BCFE-483A-B23B-03A944218AB9}"/>
    <dgm:cxn modelId="{386D227A-4195-45EA-91A7-808B2845237E}" srcId="{74945AE8-85B8-4A4C-AFBD-8FD18D8021F7}" destId="{7B0801E5-6E24-401A-AA3F-562C97BD9098}" srcOrd="1" destOrd="0" parTransId="{10F6E540-9730-494D-A2FF-D72D4A72E4BC}" sibTransId="{458EF5C1-15A1-46C2-BEA9-32B0D506378E}"/>
    <dgm:cxn modelId="{E92AEFB9-A79B-425A-B113-DB37CA1425E8}" srcId="{74945AE8-85B8-4A4C-AFBD-8FD18D8021F7}" destId="{6185F662-3F02-4498-A8CB-B54CEC8FE415}" srcOrd="8" destOrd="0" parTransId="{94783F0C-A0AF-438F-98B4-428CA3249DE8}" sibTransId="{C07B18C2-5AFB-446F-9A09-85C9919B5895}"/>
    <dgm:cxn modelId="{83C43068-924A-423D-B49B-20A6A782DB57}" type="presOf" srcId="{DF263325-B9C3-44F4-9212-B60D514906A1}" destId="{E95A3130-ACEB-4BFD-94BA-1A81F19E2715}" srcOrd="0" destOrd="6" presId="urn:microsoft.com/office/officeart/2005/8/layout/vList5"/>
    <dgm:cxn modelId="{D7395692-5D1D-4313-870B-6E580C323A61}" type="presOf" srcId="{71BAFB3A-2BE8-474B-9204-7F910C947323}" destId="{E95A3130-ACEB-4BFD-94BA-1A81F19E2715}" srcOrd="0" destOrd="7" presId="urn:microsoft.com/office/officeart/2005/8/layout/vList5"/>
    <dgm:cxn modelId="{1BF3CB30-A28C-482A-A71D-51AB0DB4244E}" type="presOf" srcId="{7B0801E5-6E24-401A-AA3F-562C97BD9098}" destId="{E95A3130-ACEB-4BFD-94BA-1A81F19E2715}" srcOrd="0" destOrd="1" presId="urn:microsoft.com/office/officeart/2005/8/layout/vList5"/>
    <dgm:cxn modelId="{0B0F381E-AF4C-4AC5-9F8C-85261FFDDE7A}" type="presOf" srcId="{4D217ED4-7198-413E-93F7-3578C3D18B29}" destId="{8D9A727D-9FEF-4BA2-A58F-9228A744808D}" srcOrd="0" destOrd="0" presId="urn:microsoft.com/office/officeart/2005/8/layout/vList5"/>
    <dgm:cxn modelId="{D9D0EF1A-BA2A-45BB-A4FF-70B649F98751}" srcId="{74945AE8-85B8-4A4C-AFBD-8FD18D8021F7}" destId="{71BAFB3A-2BE8-474B-9204-7F910C947323}" srcOrd="7" destOrd="0" parTransId="{08FC79E8-2522-4C13-A24F-07D0FDA0C82E}" sibTransId="{9F4F0A83-7134-42B4-AB2B-1669478F5C8C}"/>
    <dgm:cxn modelId="{9920D9A1-C445-461B-8E26-AE95859AF8E6}" srcId="{74945AE8-85B8-4A4C-AFBD-8FD18D8021F7}" destId="{58B51C50-72F6-405E-8500-3AD3D454AAA4}" srcOrd="0" destOrd="0" parTransId="{1C1C3F9E-707A-46C6-B114-9FE5AF07E2B0}" sibTransId="{8E8893DD-6062-4110-B831-B625D37CC0F5}"/>
    <dgm:cxn modelId="{6F59F958-C857-44C0-9AE2-973D8990722B}" srcId="{74945AE8-85B8-4A4C-AFBD-8FD18D8021F7}" destId="{DF263325-B9C3-44F4-9212-B60D514906A1}" srcOrd="6" destOrd="0" parTransId="{26D69EE8-0114-4912-AA78-72AB625AE56E}" sibTransId="{49C82908-558F-45DF-8AE4-C9BE35C2C77C}"/>
    <dgm:cxn modelId="{81CEBE25-475A-4E6A-B6C2-CAE4EFCACFD8}" type="presOf" srcId="{74945AE8-85B8-4A4C-AFBD-8FD18D8021F7}" destId="{EA76D721-580E-4CFE-8AB1-08AB49290FD9}" srcOrd="0" destOrd="0" presId="urn:microsoft.com/office/officeart/2005/8/layout/vList5"/>
    <dgm:cxn modelId="{F3CEFE3A-25D0-474C-B938-98891819EC46}" type="presOf" srcId="{D1FA8EEC-7D3A-4424-A426-9C906BB533A5}" destId="{E95A3130-ACEB-4BFD-94BA-1A81F19E2715}" srcOrd="0" destOrd="2" presId="urn:microsoft.com/office/officeart/2005/8/layout/vList5"/>
    <dgm:cxn modelId="{879CED48-6495-4095-80BB-D39F6B88BBAF}" type="presOf" srcId="{58B51C50-72F6-405E-8500-3AD3D454AAA4}" destId="{E95A3130-ACEB-4BFD-94BA-1A81F19E2715}" srcOrd="0" destOrd="0"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2B05D049-89D9-49DA-8A3E-12E0B5E9C723}" srcId="{74945AE8-85B8-4A4C-AFBD-8FD18D8021F7}" destId="{4DB3A64D-E90E-4A18-B76D-FFA6B0775695}" srcOrd="3" destOrd="0" parTransId="{5B5FEBBD-5357-4F08-82D0-8D53A784B6C7}" sibTransId="{5A8A76F3-B43B-49BF-87AE-9DBAF60FE7B5}"/>
    <dgm:cxn modelId="{77F635B5-F4A3-4D19-BA96-B5B66B0BE293}" type="presOf" srcId="{6185F662-3F02-4498-A8CB-B54CEC8FE415}" destId="{E95A3130-ACEB-4BFD-94BA-1A81F19E2715}" srcOrd="0" destOrd="8" presId="urn:microsoft.com/office/officeart/2005/8/layout/vList5"/>
    <dgm:cxn modelId="{D043B07E-6460-468C-888F-94009DDA8B3E}" type="presOf" srcId="{4DB3A64D-E90E-4A18-B76D-FFA6B0775695}" destId="{E95A3130-ACEB-4BFD-94BA-1A81F19E2715}" srcOrd="0" destOrd="3" presId="urn:microsoft.com/office/officeart/2005/8/layout/vList5"/>
    <dgm:cxn modelId="{531E7A85-9AB0-4305-8B30-7F9F3AE5FB71}" srcId="{74945AE8-85B8-4A4C-AFBD-8FD18D8021F7}" destId="{34058ABC-7C1A-4EF0-9D8A-B15F38BE86EC}" srcOrd="5" destOrd="0" parTransId="{75152832-284C-4B0C-9545-5043288B7B03}" sibTransId="{2744D2D9-ABF2-44E9-B8B1-4B08C9D10A59}"/>
    <dgm:cxn modelId="{6DBC817F-B9D3-483E-8517-E5015E3EC7E4}" type="presOf" srcId="{319E4480-AEAE-4F6A-ACC0-F0A4BECD9746}" destId="{E95A3130-ACEB-4BFD-94BA-1A81F19E2715}" srcOrd="0" destOrd="4" presId="urn:microsoft.com/office/officeart/2005/8/layout/vList5"/>
    <dgm:cxn modelId="{518BA5CE-2BBD-4792-8202-B30EAC843073}" srcId="{74945AE8-85B8-4A4C-AFBD-8FD18D8021F7}" destId="{319E4480-AEAE-4F6A-ACC0-F0A4BECD9746}" srcOrd="4" destOrd="0" parTransId="{C5805D43-EE40-4EE7-98BB-6AF9CB28406B}" sibTransId="{4309ED12-776A-4A12-B469-F5C2F502850F}"/>
    <dgm:cxn modelId="{2E4A9EE1-0E78-4AEE-B39E-CFF18906753F}" type="presParOf" srcId="{8D9A727D-9FEF-4BA2-A58F-9228A744808D}" destId="{7447F2C5-841B-464A-ABA8-3BEDF3CB2266}" srcOrd="0" destOrd="0" presId="urn:microsoft.com/office/officeart/2005/8/layout/vList5"/>
    <dgm:cxn modelId="{1F3054A4-C4A5-48DA-A89F-C831118E6E82}" type="presParOf" srcId="{7447F2C5-841B-464A-ABA8-3BEDF3CB2266}" destId="{EA76D721-580E-4CFE-8AB1-08AB49290FD9}" srcOrd="0" destOrd="0" presId="urn:microsoft.com/office/officeart/2005/8/layout/vList5"/>
    <dgm:cxn modelId="{B1009901-52FF-425D-9C36-A6B0B855638A}" type="presParOf" srcId="{7447F2C5-841B-464A-ABA8-3BEDF3CB2266}" destId="{E95A3130-ACEB-4BFD-94BA-1A81F19E2715}"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217ED4-7198-413E-93F7-3578C3D18B2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tr-TR"/>
        </a:p>
      </dgm:t>
    </dgm:pt>
    <dgm:pt modelId="{74945AE8-85B8-4A4C-AFBD-8FD18D8021F7}">
      <dgm:prSet phldrT="[Metin]" custT="1"/>
      <dgm:spPr/>
      <dgm:t>
        <a:bodyPr/>
        <a:lstStyle/>
        <a:p>
          <a:r>
            <a:rPr lang="tr-TR" sz="2200" b="1" dirty="0" smtClean="0">
              <a:latin typeface="Calibri" panose="020F0502020204030204" pitchFamily="34" charset="0"/>
              <a:cs typeface="Calibri" panose="020F0502020204030204" pitchFamily="34" charset="0"/>
            </a:rPr>
            <a:t>Hizmet Alımı Giderleri</a:t>
          </a:r>
        </a:p>
      </dgm:t>
    </dgm:pt>
    <dgm:pt modelId="{4C3E70A3-673D-4ECC-98B0-C3C771ED63D1}" type="parTrans" cxnId="{5AAB7347-4133-434B-93EC-DF3368ED32A6}">
      <dgm:prSet/>
      <dgm:spPr/>
      <dgm:t>
        <a:bodyPr/>
        <a:lstStyle/>
        <a:p>
          <a:endParaRPr lang="tr-TR"/>
        </a:p>
      </dgm:t>
    </dgm:pt>
    <dgm:pt modelId="{F89DDD73-52E9-4F89-A5E0-1C665AE0209C}" type="sibTrans" cxnId="{5AAB7347-4133-434B-93EC-DF3368ED32A6}">
      <dgm:prSet/>
      <dgm:spPr/>
      <dgm:t>
        <a:bodyPr/>
        <a:lstStyle/>
        <a:p>
          <a:endParaRPr lang="tr-TR"/>
        </a:p>
      </dgm:t>
    </dgm:pt>
    <dgm:pt modelId="{58B51C50-72F6-405E-8500-3AD3D454AAA4}">
      <dgm:prSet phldrT="[Metin]" custT="1"/>
      <dgm:spPr/>
      <dgm:t>
        <a:bodyPr/>
        <a:lstStyle/>
        <a:p>
          <a:pPr algn="just"/>
          <a:r>
            <a:rPr lang="tr-TR" sz="1800" dirty="0" smtClean="0">
              <a:latin typeface="Calibri" panose="020F0502020204030204" pitchFamily="34" charset="0"/>
              <a:cs typeface="Calibri" panose="020F0502020204030204" pitchFamily="34" charset="0"/>
            </a:rPr>
            <a:t>Tasarım giderleri; işletmelerin ihracata konu ürün/ambalaj tasarım giderlerini kapsar.</a:t>
          </a:r>
          <a:endParaRPr lang="tr-TR" sz="1800" dirty="0">
            <a:latin typeface="Calibri" panose="020F0502020204030204" pitchFamily="34" charset="0"/>
            <a:cs typeface="Calibri" panose="020F0502020204030204" pitchFamily="34" charset="0"/>
          </a:endParaRPr>
        </a:p>
      </dgm:t>
    </dgm:pt>
    <dgm:pt modelId="{1C1C3F9E-707A-46C6-B114-9FE5AF07E2B0}" type="parTrans" cxnId="{9920D9A1-C445-461B-8E26-AE95859AF8E6}">
      <dgm:prSet/>
      <dgm:spPr/>
      <dgm:t>
        <a:bodyPr/>
        <a:lstStyle/>
        <a:p>
          <a:endParaRPr lang="tr-TR"/>
        </a:p>
      </dgm:t>
    </dgm:pt>
    <dgm:pt modelId="{8E8893DD-6062-4110-B831-B625D37CC0F5}" type="sibTrans" cxnId="{9920D9A1-C445-461B-8E26-AE95859AF8E6}">
      <dgm:prSet/>
      <dgm:spPr/>
      <dgm:t>
        <a:bodyPr/>
        <a:lstStyle/>
        <a:p>
          <a:endParaRPr lang="tr-TR"/>
        </a:p>
      </dgm:t>
    </dgm:pt>
    <dgm:pt modelId="{6185F662-3F02-4498-A8CB-B54CEC8FE415}">
      <dgm:prSet phldrT="[Metin]" custT="1"/>
      <dgm:spPr/>
      <dgm:t>
        <a:bodyPr/>
        <a:lstStyle/>
        <a:p>
          <a:pPr algn="just"/>
          <a:r>
            <a:rPr lang="tr-TR" sz="1800" dirty="0" smtClean="0">
              <a:latin typeface="Calibri" panose="020F0502020204030204" pitchFamily="34" charset="0"/>
              <a:cs typeface="Calibri" panose="020F0502020204030204" pitchFamily="34" charset="0"/>
            </a:rPr>
            <a:t>Nakliye giderleri; işletmelerin ihracata konu ürün numunesinin yurt dışına havayolu/karayolu/demiryolu/denizyolu ile yapacağı ihracat işleminde ürün numunesinin alıcıya ulaşım sürecindeki tüm nakliye ve sigorta giderlerini kapsar.</a:t>
          </a:r>
          <a:endParaRPr lang="tr-TR" sz="1800" dirty="0">
            <a:latin typeface="Calibri" panose="020F0502020204030204" pitchFamily="34" charset="0"/>
            <a:cs typeface="Calibri" panose="020F0502020204030204" pitchFamily="34" charset="0"/>
          </a:endParaRPr>
        </a:p>
      </dgm:t>
    </dgm:pt>
    <dgm:pt modelId="{94783F0C-A0AF-438F-98B4-428CA3249DE8}" type="parTrans" cxnId="{E92AEFB9-A79B-425A-B113-DB37CA1425E8}">
      <dgm:prSet/>
      <dgm:spPr/>
      <dgm:t>
        <a:bodyPr/>
        <a:lstStyle/>
        <a:p>
          <a:endParaRPr lang="tr-TR"/>
        </a:p>
      </dgm:t>
    </dgm:pt>
    <dgm:pt modelId="{C07B18C2-5AFB-446F-9A09-85C9919B5895}" type="sibTrans" cxnId="{E92AEFB9-A79B-425A-B113-DB37CA1425E8}">
      <dgm:prSet/>
      <dgm:spPr/>
      <dgm:t>
        <a:bodyPr/>
        <a:lstStyle/>
        <a:p>
          <a:endParaRPr lang="tr-TR"/>
        </a:p>
      </dgm:t>
    </dgm:pt>
    <dgm:pt modelId="{1ED7ED1C-6D36-4D02-A4FF-CA83CD4FEDBA}">
      <dgm:prSet phldrT="[Metin]" custT="1"/>
      <dgm:spPr/>
      <dgm:t>
        <a:bodyPr/>
        <a:lstStyle/>
        <a:p>
          <a:pPr algn="just"/>
          <a:r>
            <a:rPr lang="tr-TR" sz="1800" dirty="0" smtClean="0">
              <a:latin typeface="Calibri" panose="020F0502020204030204" pitchFamily="34" charset="0"/>
              <a:cs typeface="Calibri" panose="020F0502020204030204" pitchFamily="34" charset="0"/>
            </a:rPr>
            <a:t>Yurt dışı marka tescil giderleri; işletmelerin TÜRKPATENT (Türk Patent ve Marka Kurumu) muadili yurt dışı kurum/kuruluşlardan alacakları Marka Tescil Belgeleri için başvuru yapılan kurum/kuruluşlara yaptığı ödemelere ilişkin giderleri kapsar. </a:t>
          </a:r>
          <a:endParaRPr lang="tr-TR" sz="1800" dirty="0">
            <a:latin typeface="Calibri" panose="020F0502020204030204" pitchFamily="34" charset="0"/>
            <a:cs typeface="Calibri" panose="020F0502020204030204" pitchFamily="34" charset="0"/>
          </a:endParaRPr>
        </a:p>
      </dgm:t>
    </dgm:pt>
    <dgm:pt modelId="{17A9B065-D0E1-4018-BBCD-61389B39ABBF}" type="parTrans" cxnId="{90793B28-5EBD-4F01-9715-30576699736D}">
      <dgm:prSet/>
      <dgm:spPr/>
      <dgm:t>
        <a:bodyPr/>
        <a:lstStyle/>
        <a:p>
          <a:endParaRPr lang="tr-TR"/>
        </a:p>
      </dgm:t>
    </dgm:pt>
    <dgm:pt modelId="{1A234883-B5D5-45F2-B3DD-79F397B94E46}" type="sibTrans" cxnId="{90793B28-5EBD-4F01-9715-30576699736D}">
      <dgm:prSet/>
      <dgm:spPr/>
      <dgm:t>
        <a:bodyPr/>
        <a:lstStyle/>
        <a:p>
          <a:endParaRPr lang="tr-TR"/>
        </a:p>
      </dgm:t>
    </dgm:pt>
    <dgm:pt modelId="{D303EBE3-0575-4036-BCCC-E9F95290A3ED}">
      <dgm:prSet phldrT="[Metin]" custT="1"/>
      <dgm:spPr/>
      <dgm:t>
        <a:bodyPr/>
        <a:lstStyle/>
        <a:p>
          <a:pPr algn="just"/>
          <a:r>
            <a:rPr lang="tr-TR" sz="1800" dirty="0" smtClean="0">
              <a:latin typeface="Calibri" panose="020F0502020204030204" pitchFamily="34" charset="0"/>
              <a:cs typeface="Calibri" panose="020F0502020204030204" pitchFamily="34" charset="0"/>
            </a:rPr>
            <a:t>Diğer hizmet alımları giderleri; proje ile ilişkilendirilebilecek diğer hizmet alım giderlerini kapsar.</a:t>
          </a:r>
          <a:endParaRPr lang="tr-TR" sz="1800" dirty="0">
            <a:latin typeface="Calibri" panose="020F0502020204030204" pitchFamily="34" charset="0"/>
            <a:cs typeface="Calibri" panose="020F0502020204030204" pitchFamily="34" charset="0"/>
          </a:endParaRPr>
        </a:p>
      </dgm:t>
    </dgm:pt>
    <dgm:pt modelId="{923A6A89-1888-4029-A1CE-61C45D035365}" type="parTrans" cxnId="{7DE35821-A9B5-427A-9815-6AFEC3D32629}">
      <dgm:prSet/>
      <dgm:spPr/>
      <dgm:t>
        <a:bodyPr/>
        <a:lstStyle/>
        <a:p>
          <a:endParaRPr lang="tr-TR"/>
        </a:p>
      </dgm:t>
    </dgm:pt>
    <dgm:pt modelId="{C9DFA86F-148E-450D-B40D-7ADFB61ECC73}" type="sibTrans" cxnId="{7DE35821-A9B5-427A-9815-6AFEC3D32629}">
      <dgm:prSet/>
      <dgm:spPr/>
      <dgm:t>
        <a:bodyPr/>
        <a:lstStyle/>
        <a:p>
          <a:endParaRPr lang="tr-TR"/>
        </a:p>
      </dgm:t>
    </dgm:pt>
    <dgm:pt modelId="{35DC7BEE-9529-4151-8B31-DD967E150AFA}">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C56D615C-369A-4A9B-A5E8-5167B0195D18}" type="parTrans" cxnId="{89A5B5D1-05C7-4798-ACB1-18B8FA4AC710}">
      <dgm:prSet/>
      <dgm:spPr/>
      <dgm:t>
        <a:bodyPr/>
        <a:lstStyle/>
        <a:p>
          <a:endParaRPr lang="tr-TR"/>
        </a:p>
      </dgm:t>
    </dgm:pt>
    <dgm:pt modelId="{B38E7984-AE74-47EF-BCCB-2B1CA4C41B68}" type="sibTrans" cxnId="{89A5B5D1-05C7-4798-ACB1-18B8FA4AC710}">
      <dgm:prSet/>
      <dgm:spPr/>
      <dgm:t>
        <a:bodyPr/>
        <a:lstStyle/>
        <a:p>
          <a:endParaRPr lang="tr-TR"/>
        </a:p>
      </dgm:t>
    </dgm:pt>
    <dgm:pt modelId="{1D7927F4-CE78-4DDC-823F-130DC103B3F3}">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310389DF-188F-438B-B9EE-82430B29DDDD}" type="parTrans" cxnId="{FE7755F4-3348-429F-96C3-A22F73E91970}">
      <dgm:prSet/>
      <dgm:spPr/>
      <dgm:t>
        <a:bodyPr/>
        <a:lstStyle/>
        <a:p>
          <a:endParaRPr lang="tr-TR"/>
        </a:p>
      </dgm:t>
    </dgm:pt>
    <dgm:pt modelId="{3ED0686B-6E2E-4390-BFED-5C8CDC74A0C3}" type="sibTrans" cxnId="{FE7755F4-3348-429F-96C3-A22F73E91970}">
      <dgm:prSet/>
      <dgm:spPr/>
      <dgm:t>
        <a:bodyPr/>
        <a:lstStyle/>
        <a:p>
          <a:endParaRPr lang="tr-TR"/>
        </a:p>
      </dgm:t>
    </dgm:pt>
    <dgm:pt modelId="{1FECDD9B-368A-498F-BDD9-5E051569DBEA}">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B46D62FC-5A2D-46AA-BFBA-256B326D9371}" type="parTrans" cxnId="{42AAA1D7-15A8-4E30-B58C-823F1D34E845}">
      <dgm:prSet/>
      <dgm:spPr/>
      <dgm:t>
        <a:bodyPr/>
        <a:lstStyle/>
        <a:p>
          <a:endParaRPr lang="tr-TR"/>
        </a:p>
      </dgm:t>
    </dgm:pt>
    <dgm:pt modelId="{96CF09E0-9712-40AD-B590-E8105A988713}" type="sibTrans" cxnId="{42AAA1D7-15A8-4E30-B58C-823F1D34E845}">
      <dgm:prSet/>
      <dgm:spPr/>
      <dgm:t>
        <a:bodyPr/>
        <a:lstStyle/>
        <a:p>
          <a:endParaRPr lang="tr-TR"/>
        </a:p>
      </dgm:t>
    </dgm:pt>
    <dgm:pt modelId="{1F2F186C-3FA4-4E5A-B10B-8377CF08181F}">
      <dgm:prSet phldrT="[Metin]" custT="1"/>
      <dgm:spPr/>
      <dgm:t>
        <a:bodyPr/>
        <a:lstStyle/>
        <a:p>
          <a:pPr algn="just"/>
          <a:r>
            <a:rPr lang="tr-TR" sz="1800" dirty="0" smtClean="0">
              <a:latin typeface="Calibri" panose="020F0502020204030204" pitchFamily="34" charset="0"/>
              <a:cs typeface="Calibri" panose="020F0502020204030204" pitchFamily="34" charset="0"/>
            </a:rPr>
            <a:t>Eğitim, danışmanlık, tasarım, yurt dışı marka tescil, nakliye ve diğer hizmet alımı giderlerinin her biri için </a:t>
          </a:r>
          <a:r>
            <a:rPr lang="tr-TR" sz="1800" dirty="0" smtClean="0">
              <a:solidFill>
                <a:srgbClr val="FF0000"/>
              </a:solidFill>
              <a:latin typeface="Calibri" panose="020F0502020204030204" pitchFamily="34" charset="0"/>
              <a:cs typeface="Calibri" panose="020F0502020204030204" pitchFamily="34" charset="0"/>
            </a:rPr>
            <a:t>20.000.-TL’ye kadar</a:t>
          </a:r>
          <a:r>
            <a:rPr lang="tr-TR" sz="1800" dirty="0" smtClean="0">
              <a:latin typeface="Calibri" panose="020F0502020204030204" pitchFamily="34" charset="0"/>
              <a:cs typeface="Calibri" panose="020F0502020204030204" pitchFamily="34" charset="0"/>
            </a:rPr>
            <a:t> destek verilir.</a:t>
          </a:r>
          <a:endParaRPr lang="tr-TR" sz="1800" dirty="0">
            <a:latin typeface="Calibri" panose="020F0502020204030204" pitchFamily="34" charset="0"/>
            <a:cs typeface="Calibri" panose="020F0502020204030204" pitchFamily="34" charset="0"/>
          </a:endParaRPr>
        </a:p>
      </dgm:t>
    </dgm:pt>
    <dgm:pt modelId="{21C49292-CC93-4DD7-B19C-BCAE3C8A77AB}" type="parTrans" cxnId="{121E1FD4-CAFE-49BC-A2EF-93E33DAAFDAE}">
      <dgm:prSet/>
      <dgm:spPr/>
      <dgm:t>
        <a:bodyPr/>
        <a:lstStyle/>
        <a:p>
          <a:endParaRPr lang="tr-TR"/>
        </a:p>
      </dgm:t>
    </dgm:pt>
    <dgm:pt modelId="{6E481D59-69E8-489D-955F-E074D8650C22}" type="sibTrans" cxnId="{121E1FD4-CAFE-49BC-A2EF-93E33DAAFDAE}">
      <dgm:prSet/>
      <dgm:spPr/>
      <dgm:t>
        <a:bodyPr/>
        <a:lstStyle/>
        <a:p>
          <a:endParaRPr lang="tr-TR"/>
        </a:p>
      </dgm:t>
    </dgm:pt>
    <dgm:pt modelId="{32C8BF01-76B4-4C71-B4EA-02907D2752F5}">
      <dgm:prSet phldrT="[Metin]" custT="1"/>
      <dgm:spPr/>
      <dgm:t>
        <a:bodyPr/>
        <a:lstStyle/>
        <a:p>
          <a:pPr algn="just"/>
          <a:endParaRPr lang="tr-TR" sz="1800" dirty="0">
            <a:latin typeface="Calibri" panose="020F0502020204030204" pitchFamily="34" charset="0"/>
            <a:cs typeface="Calibri" panose="020F0502020204030204" pitchFamily="34" charset="0"/>
          </a:endParaRPr>
        </a:p>
      </dgm:t>
    </dgm:pt>
    <dgm:pt modelId="{C8E35510-8A87-45A1-8652-04365E73A71C}" type="parTrans" cxnId="{CFB7872F-3C70-4A7D-8DBF-9CEBDE3934E1}">
      <dgm:prSet/>
      <dgm:spPr/>
      <dgm:t>
        <a:bodyPr/>
        <a:lstStyle/>
        <a:p>
          <a:endParaRPr lang="tr-TR"/>
        </a:p>
      </dgm:t>
    </dgm:pt>
    <dgm:pt modelId="{61A3AB86-58C8-49EC-93EA-1C2E92E784B4}" type="sibTrans" cxnId="{CFB7872F-3C70-4A7D-8DBF-9CEBDE3934E1}">
      <dgm:prSet/>
      <dgm:spPr/>
      <dgm:t>
        <a:bodyPr/>
        <a:lstStyle/>
        <a:p>
          <a:endParaRPr lang="tr-TR"/>
        </a:p>
      </dgm:t>
    </dgm:pt>
    <dgm:pt modelId="{8D9A727D-9FEF-4BA2-A58F-9228A744808D}" type="pres">
      <dgm:prSet presAssocID="{4D217ED4-7198-413E-93F7-3578C3D18B29}" presName="Name0" presStyleCnt="0">
        <dgm:presLayoutVars>
          <dgm:dir/>
          <dgm:animLvl val="lvl"/>
          <dgm:resizeHandles val="exact"/>
        </dgm:presLayoutVars>
      </dgm:prSet>
      <dgm:spPr/>
      <dgm:t>
        <a:bodyPr/>
        <a:lstStyle/>
        <a:p>
          <a:endParaRPr lang="tr-TR"/>
        </a:p>
      </dgm:t>
    </dgm:pt>
    <dgm:pt modelId="{7447F2C5-841B-464A-ABA8-3BEDF3CB2266}" type="pres">
      <dgm:prSet presAssocID="{74945AE8-85B8-4A4C-AFBD-8FD18D8021F7}" presName="linNode" presStyleCnt="0"/>
      <dgm:spPr/>
    </dgm:pt>
    <dgm:pt modelId="{EA76D721-580E-4CFE-8AB1-08AB49290FD9}" type="pres">
      <dgm:prSet presAssocID="{74945AE8-85B8-4A4C-AFBD-8FD18D8021F7}" presName="parentText" presStyleLbl="node1" presStyleIdx="0" presStyleCnt="1" custScaleX="71947" custScaleY="96355" custLinFactNeighborX="-1335" custLinFactNeighborY="-162">
        <dgm:presLayoutVars>
          <dgm:chMax val="1"/>
          <dgm:bulletEnabled val="1"/>
        </dgm:presLayoutVars>
      </dgm:prSet>
      <dgm:spPr/>
      <dgm:t>
        <a:bodyPr/>
        <a:lstStyle/>
        <a:p>
          <a:endParaRPr lang="tr-TR"/>
        </a:p>
      </dgm:t>
    </dgm:pt>
    <dgm:pt modelId="{E95A3130-ACEB-4BFD-94BA-1A81F19E2715}" type="pres">
      <dgm:prSet presAssocID="{74945AE8-85B8-4A4C-AFBD-8FD18D8021F7}" presName="descendantText" presStyleLbl="alignAccFollowNode1" presStyleIdx="0" presStyleCnt="1" custScaleX="114416" custScaleY="118856">
        <dgm:presLayoutVars>
          <dgm:bulletEnabled val="1"/>
        </dgm:presLayoutVars>
      </dgm:prSet>
      <dgm:spPr/>
      <dgm:t>
        <a:bodyPr/>
        <a:lstStyle/>
        <a:p>
          <a:endParaRPr lang="tr-TR"/>
        </a:p>
      </dgm:t>
    </dgm:pt>
  </dgm:ptLst>
  <dgm:cxnLst>
    <dgm:cxn modelId="{89A5B5D1-05C7-4798-ACB1-18B8FA4AC710}" srcId="{74945AE8-85B8-4A4C-AFBD-8FD18D8021F7}" destId="{35DC7BEE-9529-4151-8B31-DD967E150AFA}" srcOrd="5" destOrd="0" parTransId="{C56D615C-369A-4A9B-A5E8-5167B0195D18}" sibTransId="{B38E7984-AE74-47EF-BCCB-2B1CA4C41B68}"/>
    <dgm:cxn modelId="{121E1FD4-CAFE-49BC-A2EF-93E33DAAFDAE}" srcId="{74945AE8-85B8-4A4C-AFBD-8FD18D8021F7}" destId="{1F2F186C-3FA4-4E5A-B10B-8377CF08181F}" srcOrd="8" destOrd="0" parTransId="{21C49292-CC93-4DD7-B19C-BCAE3C8A77AB}" sibTransId="{6E481D59-69E8-489D-955F-E074D8650C22}"/>
    <dgm:cxn modelId="{E92AEFB9-A79B-425A-B113-DB37CA1425E8}" srcId="{74945AE8-85B8-4A4C-AFBD-8FD18D8021F7}" destId="{6185F662-3F02-4498-A8CB-B54CEC8FE415}" srcOrd="4" destOrd="0" parTransId="{94783F0C-A0AF-438F-98B4-428CA3249DE8}" sibTransId="{C07B18C2-5AFB-446F-9A09-85C9919B5895}"/>
    <dgm:cxn modelId="{2DBBC173-438A-441D-B254-DE7274F37A61}" type="presOf" srcId="{D303EBE3-0575-4036-BCCC-E9F95290A3ED}" destId="{E95A3130-ACEB-4BFD-94BA-1A81F19E2715}" srcOrd="0" destOrd="6" presId="urn:microsoft.com/office/officeart/2005/8/layout/vList5"/>
    <dgm:cxn modelId="{58EA9F0E-A08E-4E20-8D35-438106AB631A}" type="presOf" srcId="{1D7927F4-CE78-4DDC-823F-130DC103B3F3}" destId="{E95A3130-ACEB-4BFD-94BA-1A81F19E2715}" srcOrd="0" destOrd="1" presId="urn:microsoft.com/office/officeart/2005/8/layout/vList5"/>
    <dgm:cxn modelId="{1DB2F11A-AC69-4825-A353-C9C84BBF5212}" type="presOf" srcId="{4D217ED4-7198-413E-93F7-3578C3D18B29}" destId="{8D9A727D-9FEF-4BA2-A58F-9228A744808D}" srcOrd="0" destOrd="0" presId="urn:microsoft.com/office/officeart/2005/8/layout/vList5"/>
    <dgm:cxn modelId="{CFB7872F-3C70-4A7D-8DBF-9CEBDE3934E1}" srcId="{74945AE8-85B8-4A4C-AFBD-8FD18D8021F7}" destId="{32C8BF01-76B4-4C71-B4EA-02907D2752F5}" srcOrd="3" destOrd="0" parTransId="{C8E35510-8A87-45A1-8652-04365E73A71C}" sibTransId="{61A3AB86-58C8-49EC-93EA-1C2E92E784B4}"/>
    <dgm:cxn modelId="{7052ECCD-8016-479E-9BAF-BE2037091129}" type="presOf" srcId="{1FECDD9B-368A-498F-BDD9-5E051569DBEA}" destId="{E95A3130-ACEB-4BFD-94BA-1A81F19E2715}" srcOrd="0" destOrd="7" presId="urn:microsoft.com/office/officeart/2005/8/layout/vList5"/>
    <dgm:cxn modelId="{42AAA1D7-15A8-4E30-B58C-823F1D34E845}" srcId="{74945AE8-85B8-4A4C-AFBD-8FD18D8021F7}" destId="{1FECDD9B-368A-498F-BDD9-5E051569DBEA}" srcOrd="7" destOrd="0" parTransId="{B46D62FC-5A2D-46AA-BFBA-256B326D9371}" sibTransId="{96CF09E0-9712-40AD-B590-E8105A988713}"/>
    <dgm:cxn modelId="{F144D741-E4EC-4CC8-9BAB-31785AF0887A}" type="presOf" srcId="{74945AE8-85B8-4A4C-AFBD-8FD18D8021F7}" destId="{EA76D721-580E-4CFE-8AB1-08AB49290FD9}" srcOrd="0" destOrd="0" presId="urn:microsoft.com/office/officeart/2005/8/layout/vList5"/>
    <dgm:cxn modelId="{9920D9A1-C445-461B-8E26-AE95859AF8E6}" srcId="{74945AE8-85B8-4A4C-AFBD-8FD18D8021F7}" destId="{58B51C50-72F6-405E-8500-3AD3D454AAA4}" srcOrd="0" destOrd="0" parTransId="{1C1C3F9E-707A-46C6-B114-9FE5AF07E2B0}" sibTransId="{8E8893DD-6062-4110-B831-B625D37CC0F5}"/>
    <dgm:cxn modelId="{FE7755F4-3348-429F-96C3-A22F73E91970}" srcId="{74945AE8-85B8-4A4C-AFBD-8FD18D8021F7}" destId="{1D7927F4-CE78-4DDC-823F-130DC103B3F3}" srcOrd="1" destOrd="0" parTransId="{310389DF-188F-438B-B9EE-82430B29DDDD}" sibTransId="{3ED0686B-6E2E-4390-BFED-5C8CDC74A0C3}"/>
    <dgm:cxn modelId="{7DE35821-A9B5-427A-9815-6AFEC3D32629}" srcId="{74945AE8-85B8-4A4C-AFBD-8FD18D8021F7}" destId="{D303EBE3-0575-4036-BCCC-E9F95290A3ED}" srcOrd="6" destOrd="0" parTransId="{923A6A89-1888-4029-A1CE-61C45D035365}" sibTransId="{C9DFA86F-148E-450D-B40D-7ADFB61ECC73}"/>
    <dgm:cxn modelId="{29879BD6-22E0-4065-9088-F4C12AEA948B}" type="presOf" srcId="{1ED7ED1C-6D36-4D02-A4FF-CA83CD4FEDBA}" destId="{E95A3130-ACEB-4BFD-94BA-1A81F19E2715}" srcOrd="0" destOrd="2" presId="urn:microsoft.com/office/officeart/2005/8/layout/vList5"/>
    <dgm:cxn modelId="{E18D1550-6B84-4AE6-8828-687BDEC6BB73}" type="presOf" srcId="{35DC7BEE-9529-4151-8B31-DD967E150AFA}" destId="{E95A3130-ACEB-4BFD-94BA-1A81F19E2715}" srcOrd="0" destOrd="5" presId="urn:microsoft.com/office/officeart/2005/8/layout/vList5"/>
    <dgm:cxn modelId="{E16D1D00-C4B2-4A4D-86C4-195A4370D2F8}" type="presOf" srcId="{6185F662-3F02-4498-A8CB-B54CEC8FE415}" destId="{E95A3130-ACEB-4BFD-94BA-1A81F19E2715}" srcOrd="0" destOrd="4" presId="urn:microsoft.com/office/officeart/2005/8/layout/vList5"/>
    <dgm:cxn modelId="{F0D59787-6928-4FA1-BDD6-B8923891E9B2}" type="presOf" srcId="{58B51C50-72F6-405E-8500-3AD3D454AAA4}" destId="{E95A3130-ACEB-4BFD-94BA-1A81F19E2715}" srcOrd="0" destOrd="0" presId="urn:microsoft.com/office/officeart/2005/8/layout/vList5"/>
    <dgm:cxn modelId="{5AAB7347-4133-434B-93EC-DF3368ED32A6}" srcId="{4D217ED4-7198-413E-93F7-3578C3D18B29}" destId="{74945AE8-85B8-4A4C-AFBD-8FD18D8021F7}" srcOrd="0" destOrd="0" parTransId="{4C3E70A3-673D-4ECC-98B0-C3C771ED63D1}" sibTransId="{F89DDD73-52E9-4F89-A5E0-1C665AE0209C}"/>
    <dgm:cxn modelId="{5F63A97E-E5D7-4169-8099-8E49723547F5}" type="presOf" srcId="{32C8BF01-76B4-4C71-B4EA-02907D2752F5}" destId="{E95A3130-ACEB-4BFD-94BA-1A81F19E2715}" srcOrd="0" destOrd="3" presId="urn:microsoft.com/office/officeart/2005/8/layout/vList5"/>
    <dgm:cxn modelId="{90793B28-5EBD-4F01-9715-30576699736D}" srcId="{74945AE8-85B8-4A4C-AFBD-8FD18D8021F7}" destId="{1ED7ED1C-6D36-4D02-A4FF-CA83CD4FEDBA}" srcOrd="2" destOrd="0" parTransId="{17A9B065-D0E1-4018-BBCD-61389B39ABBF}" sibTransId="{1A234883-B5D5-45F2-B3DD-79F397B94E46}"/>
    <dgm:cxn modelId="{FC09EC6E-6C11-4638-8EA3-DAD6A3DDE0D8}" type="presOf" srcId="{1F2F186C-3FA4-4E5A-B10B-8377CF08181F}" destId="{E95A3130-ACEB-4BFD-94BA-1A81F19E2715}" srcOrd="0" destOrd="8" presId="urn:microsoft.com/office/officeart/2005/8/layout/vList5"/>
    <dgm:cxn modelId="{50003FC3-7113-4C48-9514-B293EA3950E6}" type="presParOf" srcId="{8D9A727D-9FEF-4BA2-A58F-9228A744808D}" destId="{7447F2C5-841B-464A-ABA8-3BEDF3CB2266}" srcOrd="0" destOrd="0" presId="urn:microsoft.com/office/officeart/2005/8/layout/vList5"/>
    <dgm:cxn modelId="{283B001E-4186-419A-800E-C1ED7A98D69C}" type="presParOf" srcId="{7447F2C5-841B-464A-ABA8-3BEDF3CB2266}" destId="{EA76D721-580E-4CFE-8AB1-08AB49290FD9}" srcOrd="0" destOrd="0" presId="urn:microsoft.com/office/officeart/2005/8/layout/vList5"/>
    <dgm:cxn modelId="{75A223EB-D484-4AE9-9F8C-0A10A57B2591}" type="presParOf" srcId="{7447F2C5-841B-464A-ABA8-3BEDF3CB2266}" destId="{E95A3130-ACEB-4BFD-94BA-1A81F19E2715}"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17F15-4701-4DEE-8F0D-83236DE6DD4A}">
      <dsp:nvSpPr>
        <dsp:cNvPr id="0" name=""/>
        <dsp:cNvSpPr/>
      </dsp:nvSpPr>
      <dsp:spPr>
        <a:xfrm>
          <a:off x="4313308" y="1906312"/>
          <a:ext cx="2180472" cy="115239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tr-TR" sz="2400" b="1" kern="1200" dirty="0" smtClean="0">
              <a:latin typeface="Calibri" pitchFamily="34" charset="0"/>
            </a:rPr>
            <a:t>İşbirliği</a:t>
          </a:r>
        </a:p>
        <a:p>
          <a:pPr lvl="0" algn="ctr" defTabSz="1066800">
            <a:lnSpc>
              <a:spcPct val="90000"/>
            </a:lnSpc>
            <a:spcBef>
              <a:spcPct val="0"/>
            </a:spcBef>
            <a:spcAft>
              <a:spcPct val="35000"/>
            </a:spcAft>
          </a:pPr>
          <a:r>
            <a:rPr lang="tr-TR" sz="2400" b="1" kern="1200" dirty="0" smtClean="0">
              <a:latin typeface="Calibri" pitchFamily="34" charset="0"/>
            </a:rPr>
            <a:t>Türleri</a:t>
          </a:r>
          <a:endParaRPr lang="tr-TR" sz="2400" b="1" kern="1200" dirty="0">
            <a:latin typeface="Calibri" pitchFamily="34" charset="0"/>
          </a:endParaRPr>
        </a:p>
      </dsp:txBody>
      <dsp:txXfrm>
        <a:off x="4369563" y="1962567"/>
        <a:ext cx="2067962" cy="1039885"/>
      </dsp:txXfrm>
    </dsp:sp>
    <dsp:sp modelId="{E8938DBF-8412-4383-B6FF-703F53E7294D}">
      <dsp:nvSpPr>
        <dsp:cNvPr id="0" name=""/>
        <dsp:cNvSpPr/>
      </dsp:nvSpPr>
      <dsp:spPr>
        <a:xfrm rot="16255601">
          <a:off x="5057307" y="1544957"/>
          <a:ext cx="722803" cy="0"/>
        </a:xfrm>
        <a:custGeom>
          <a:avLst/>
          <a:gdLst/>
          <a:ahLst/>
          <a:cxnLst/>
          <a:rect l="0" t="0" r="0" b="0"/>
          <a:pathLst>
            <a:path>
              <a:moveTo>
                <a:pt x="0" y="0"/>
              </a:moveTo>
              <a:lnTo>
                <a:pt x="722803"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86D71C7-3522-4BC5-96E4-6A912E1D09EE}">
      <dsp:nvSpPr>
        <dsp:cNvPr id="0" name=""/>
        <dsp:cNvSpPr/>
      </dsp:nvSpPr>
      <dsp:spPr>
        <a:xfrm>
          <a:off x="4089127" y="0"/>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ts val="0"/>
            </a:spcAft>
          </a:pPr>
          <a:r>
            <a:rPr lang="tr-TR" sz="2000" b="1" kern="1200" dirty="0" smtClean="0">
              <a:latin typeface="Calibri" pitchFamily="34" charset="0"/>
            </a:rPr>
            <a:t>KOBİ-KOBİ İşbirliği </a:t>
          </a:r>
        </a:p>
      </dsp:txBody>
      <dsp:txXfrm>
        <a:off x="4146906" y="57779"/>
        <a:ext cx="2574439" cy="1068045"/>
      </dsp:txXfrm>
    </dsp:sp>
    <dsp:sp modelId="{5109C639-7A45-40ED-B395-AC9E421274B6}">
      <dsp:nvSpPr>
        <dsp:cNvPr id="0" name=""/>
        <dsp:cNvSpPr/>
      </dsp:nvSpPr>
      <dsp:spPr>
        <a:xfrm rot="21085799">
          <a:off x="6488722" y="2250711"/>
          <a:ext cx="905928" cy="0"/>
        </a:xfrm>
        <a:custGeom>
          <a:avLst/>
          <a:gdLst/>
          <a:ahLst/>
          <a:cxnLst/>
          <a:rect l="0" t="0" r="0" b="0"/>
          <a:pathLst>
            <a:path>
              <a:moveTo>
                <a:pt x="0" y="0"/>
              </a:moveTo>
              <a:lnTo>
                <a:pt x="905928"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61CC5B2-6FFB-46A3-AED3-177F0CCE88E6}">
      <dsp:nvSpPr>
        <dsp:cNvPr id="0" name=""/>
        <dsp:cNvSpPr/>
      </dsp:nvSpPr>
      <dsp:spPr>
        <a:xfrm>
          <a:off x="7389593" y="1388717"/>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Birden fazla KOBİ-Büyük İşletme İşbirliği</a:t>
          </a:r>
          <a:endParaRPr lang="tr-TR" sz="2000" b="1" kern="1200" dirty="0">
            <a:latin typeface="Calibri" pitchFamily="34" charset="0"/>
          </a:endParaRPr>
        </a:p>
      </dsp:txBody>
      <dsp:txXfrm>
        <a:off x="7447372" y="1446496"/>
        <a:ext cx="2574439" cy="1068045"/>
      </dsp:txXfrm>
    </dsp:sp>
    <dsp:sp modelId="{EA3F94C1-F28A-47E7-A4F5-299E1D76306C}">
      <dsp:nvSpPr>
        <dsp:cNvPr id="0" name=""/>
        <dsp:cNvSpPr/>
      </dsp:nvSpPr>
      <dsp:spPr>
        <a:xfrm rot="2522100">
          <a:off x="5916692" y="3386646"/>
          <a:ext cx="979529" cy="0"/>
        </a:xfrm>
        <a:custGeom>
          <a:avLst/>
          <a:gdLst/>
          <a:ahLst/>
          <a:cxnLst/>
          <a:rect l="0" t="0" r="0" b="0"/>
          <a:pathLst>
            <a:path>
              <a:moveTo>
                <a:pt x="0" y="0"/>
              </a:moveTo>
              <a:lnTo>
                <a:pt x="979529"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6AC7E2E-CAFE-46A7-B4E1-268234917AAC}">
      <dsp:nvSpPr>
        <dsp:cNvPr id="0" name=""/>
        <dsp:cNvSpPr/>
      </dsp:nvSpPr>
      <dsp:spPr>
        <a:xfrm>
          <a:off x="6081679" y="3714585"/>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KOBİ-Büyük İşletme İşbirliği</a:t>
          </a:r>
          <a:endParaRPr lang="tr-TR" sz="2000" b="1" kern="1200" dirty="0">
            <a:latin typeface="Calibri" pitchFamily="34" charset="0"/>
          </a:endParaRPr>
        </a:p>
      </dsp:txBody>
      <dsp:txXfrm>
        <a:off x="6139458" y="3772364"/>
        <a:ext cx="2574439" cy="1068045"/>
      </dsp:txXfrm>
    </dsp:sp>
    <dsp:sp modelId="{96A367AD-FD00-447E-B07D-2338C8A6F2C0}">
      <dsp:nvSpPr>
        <dsp:cNvPr id="0" name=""/>
        <dsp:cNvSpPr/>
      </dsp:nvSpPr>
      <dsp:spPr>
        <a:xfrm rot="8110826">
          <a:off x="4028455" y="3386645"/>
          <a:ext cx="930482" cy="0"/>
        </a:xfrm>
        <a:custGeom>
          <a:avLst/>
          <a:gdLst/>
          <a:ahLst/>
          <a:cxnLst/>
          <a:rect l="0" t="0" r="0" b="0"/>
          <a:pathLst>
            <a:path>
              <a:moveTo>
                <a:pt x="0" y="0"/>
              </a:moveTo>
              <a:lnTo>
                <a:pt x="930482"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5F1F9E5-2327-46BE-B574-599BFC67F757}">
      <dsp:nvSpPr>
        <dsp:cNvPr id="0" name=""/>
        <dsp:cNvSpPr/>
      </dsp:nvSpPr>
      <dsp:spPr>
        <a:xfrm>
          <a:off x="2223147" y="3714582"/>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Birden fazla KOBİ-Büyük İşletmeler İşbirliği</a:t>
          </a:r>
          <a:endParaRPr lang="tr-TR" sz="2000" b="1" kern="1200" dirty="0">
            <a:latin typeface="Calibri" pitchFamily="34" charset="0"/>
          </a:endParaRPr>
        </a:p>
      </dsp:txBody>
      <dsp:txXfrm>
        <a:off x="2280926" y="3772361"/>
        <a:ext cx="2574439" cy="1068045"/>
      </dsp:txXfrm>
    </dsp:sp>
    <dsp:sp modelId="{C9B9CEDE-CC1D-4B7A-99E9-741499593EAE}">
      <dsp:nvSpPr>
        <dsp:cNvPr id="0" name=""/>
        <dsp:cNvSpPr/>
      </dsp:nvSpPr>
      <dsp:spPr>
        <a:xfrm rot="11294948">
          <a:off x="3587843" y="2272135"/>
          <a:ext cx="729237" cy="0"/>
        </a:xfrm>
        <a:custGeom>
          <a:avLst/>
          <a:gdLst/>
          <a:ahLst/>
          <a:cxnLst/>
          <a:rect l="0" t="0" r="0" b="0"/>
          <a:pathLst>
            <a:path>
              <a:moveTo>
                <a:pt x="0" y="0"/>
              </a:moveTo>
              <a:lnTo>
                <a:pt x="729237"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3260D-1F1E-4FCE-801C-B463E3F3921A}">
      <dsp:nvSpPr>
        <dsp:cNvPr id="0" name=""/>
        <dsp:cNvSpPr/>
      </dsp:nvSpPr>
      <dsp:spPr>
        <a:xfrm>
          <a:off x="901618" y="1433024"/>
          <a:ext cx="2689997" cy="1183603"/>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tr-TR" sz="2000" b="1" kern="1200" dirty="0" smtClean="0">
              <a:latin typeface="Calibri" pitchFamily="34" charset="0"/>
            </a:rPr>
            <a:t>KOBİ-Büyük İşletmeler İşbirliği</a:t>
          </a:r>
          <a:endParaRPr lang="tr-TR" sz="2000" b="1" kern="1200" dirty="0">
            <a:latin typeface="Calibri" pitchFamily="34" charset="0"/>
          </a:endParaRPr>
        </a:p>
      </dsp:txBody>
      <dsp:txXfrm>
        <a:off x="959397" y="1490803"/>
        <a:ext cx="2574439" cy="10680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E5091-0376-48F7-BFE7-DA5BEB6532BD}">
      <dsp:nvSpPr>
        <dsp:cNvPr id="0" name=""/>
        <dsp:cNvSpPr/>
      </dsp:nvSpPr>
      <dsp:spPr>
        <a:xfrm>
          <a:off x="7067469" y="2469411"/>
          <a:ext cx="91440" cy="521981"/>
        </a:xfrm>
        <a:custGeom>
          <a:avLst/>
          <a:gdLst/>
          <a:ahLst/>
          <a:cxnLst/>
          <a:rect l="0" t="0" r="0" b="0"/>
          <a:pathLst>
            <a:path>
              <a:moveTo>
                <a:pt x="51046" y="0"/>
              </a:moveTo>
              <a:lnTo>
                <a:pt x="51046" y="355715"/>
              </a:lnTo>
              <a:lnTo>
                <a:pt x="45720" y="355715"/>
              </a:lnTo>
              <a:lnTo>
                <a:pt x="45720" y="521981"/>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F99F025-0257-4363-A93F-1406A61E833D}">
      <dsp:nvSpPr>
        <dsp:cNvPr id="0" name=""/>
        <dsp:cNvSpPr/>
      </dsp:nvSpPr>
      <dsp:spPr>
        <a:xfrm>
          <a:off x="4693745" y="830027"/>
          <a:ext cx="2424769" cy="499700"/>
        </a:xfrm>
        <a:custGeom>
          <a:avLst/>
          <a:gdLst/>
          <a:ahLst/>
          <a:cxnLst/>
          <a:rect l="0" t="0" r="0" b="0"/>
          <a:pathLst>
            <a:path>
              <a:moveTo>
                <a:pt x="0" y="0"/>
              </a:moveTo>
              <a:lnTo>
                <a:pt x="0" y="333434"/>
              </a:lnTo>
              <a:lnTo>
                <a:pt x="2424769" y="333434"/>
              </a:lnTo>
              <a:lnTo>
                <a:pt x="2424769" y="499700"/>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DFE14FE-7BA4-4CB6-81AA-CD75B347861D}">
      <dsp:nvSpPr>
        <dsp:cNvPr id="0" name=""/>
        <dsp:cNvSpPr/>
      </dsp:nvSpPr>
      <dsp:spPr>
        <a:xfrm>
          <a:off x="2201920" y="2469411"/>
          <a:ext cx="91440" cy="521981"/>
        </a:xfrm>
        <a:custGeom>
          <a:avLst/>
          <a:gdLst/>
          <a:ahLst/>
          <a:cxnLst/>
          <a:rect l="0" t="0" r="0" b="0"/>
          <a:pathLst>
            <a:path>
              <a:moveTo>
                <a:pt x="45720" y="0"/>
              </a:moveTo>
              <a:lnTo>
                <a:pt x="45720" y="521981"/>
              </a:lnTo>
            </a:path>
          </a:pathLst>
        </a:custGeom>
        <a:noFill/>
        <a:ln w="1270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B4E53DD6-BC0E-44DC-B88C-9C9146D42FFB}">
      <dsp:nvSpPr>
        <dsp:cNvPr id="0" name=""/>
        <dsp:cNvSpPr/>
      </dsp:nvSpPr>
      <dsp:spPr>
        <a:xfrm>
          <a:off x="2247640" y="830027"/>
          <a:ext cx="2446104" cy="499700"/>
        </a:xfrm>
        <a:custGeom>
          <a:avLst/>
          <a:gdLst/>
          <a:ahLst/>
          <a:cxnLst/>
          <a:rect l="0" t="0" r="0" b="0"/>
          <a:pathLst>
            <a:path>
              <a:moveTo>
                <a:pt x="2446104" y="0"/>
              </a:moveTo>
              <a:lnTo>
                <a:pt x="2446104" y="333434"/>
              </a:lnTo>
              <a:lnTo>
                <a:pt x="0" y="333434"/>
              </a:lnTo>
              <a:lnTo>
                <a:pt x="0" y="499700"/>
              </a:lnTo>
            </a:path>
          </a:pathLst>
        </a:custGeom>
        <a:noFill/>
        <a:ln w="1270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705E022E-1616-4CBB-A706-F44C85DF1A5B}">
      <dsp:nvSpPr>
        <dsp:cNvPr id="0" name=""/>
        <dsp:cNvSpPr/>
      </dsp:nvSpPr>
      <dsp:spPr>
        <a:xfrm>
          <a:off x="200967" y="56307"/>
          <a:ext cx="8985555" cy="773720"/>
        </a:xfrm>
        <a:prstGeom prst="roundRect">
          <a:avLst>
            <a:gd name="adj" fmla="val 10000"/>
          </a:avLst>
        </a:prstGeom>
        <a:solidFill>
          <a:srgbClr val="0066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27C8655-FCC1-423B-AFA5-98C627DD7539}">
      <dsp:nvSpPr>
        <dsp:cNvPr id="0" name=""/>
        <dsp:cNvSpPr/>
      </dsp:nvSpPr>
      <dsp:spPr>
        <a:xfrm>
          <a:off x="400387" y="245755"/>
          <a:ext cx="8985555" cy="773720"/>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b="1" kern="1200" dirty="0" smtClean="0">
              <a:solidFill>
                <a:schemeClr val="bg1">
                  <a:lumMod val="10000"/>
                </a:schemeClr>
              </a:solidFill>
            </a:rPr>
            <a:t>Ortaklık Modelleri</a:t>
          </a:r>
          <a:endParaRPr lang="tr-TR" sz="3200" b="1" kern="1200" dirty="0">
            <a:solidFill>
              <a:schemeClr val="bg1">
                <a:lumMod val="10000"/>
              </a:schemeClr>
            </a:solidFill>
          </a:endParaRPr>
        </a:p>
      </dsp:txBody>
      <dsp:txXfrm>
        <a:off x="423048" y="268416"/>
        <a:ext cx="8940233" cy="728398"/>
      </dsp:txXfrm>
    </dsp:sp>
    <dsp:sp modelId="{8C332BE4-2F30-456A-894B-8671D60A3ABE}">
      <dsp:nvSpPr>
        <dsp:cNvPr id="0" name=""/>
        <dsp:cNvSpPr/>
      </dsp:nvSpPr>
      <dsp:spPr>
        <a:xfrm>
          <a:off x="5326" y="1329727"/>
          <a:ext cx="4484629" cy="1139683"/>
        </a:xfrm>
        <a:prstGeom prst="roundRect">
          <a:avLst>
            <a:gd name="adj" fmla="val 10000"/>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7C02C90-3903-4113-8A08-E18FD00C77CE}">
      <dsp:nvSpPr>
        <dsp:cNvPr id="0" name=""/>
        <dsp:cNvSpPr/>
      </dsp:nvSpPr>
      <dsp:spPr>
        <a:xfrm>
          <a:off x="204745" y="1519176"/>
          <a:ext cx="4484629"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lumMod val="10000"/>
                </a:schemeClr>
              </a:solidFill>
            </a:rPr>
            <a:t>İşletici Kuruluş Modeli</a:t>
          </a:r>
          <a:endParaRPr lang="tr-TR" sz="2000" b="1" kern="1200" dirty="0">
            <a:solidFill>
              <a:schemeClr val="bg1">
                <a:lumMod val="10000"/>
              </a:schemeClr>
            </a:solidFill>
          </a:endParaRPr>
        </a:p>
      </dsp:txBody>
      <dsp:txXfrm>
        <a:off x="238125" y="1552556"/>
        <a:ext cx="4417869" cy="1072923"/>
      </dsp:txXfrm>
    </dsp:sp>
    <dsp:sp modelId="{075C3D22-86E0-4798-8B7F-331B5743B14D}">
      <dsp:nvSpPr>
        <dsp:cNvPr id="0" name=""/>
        <dsp:cNvSpPr/>
      </dsp:nvSpPr>
      <dsp:spPr>
        <a:xfrm>
          <a:off x="227304" y="2991392"/>
          <a:ext cx="4040673" cy="1139683"/>
        </a:xfrm>
        <a:prstGeom prst="roundRect">
          <a:avLst>
            <a:gd name="adj" fmla="val 10000"/>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7744BC0-5330-4517-BB88-CA4DFB2C4895}">
      <dsp:nvSpPr>
        <dsp:cNvPr id="0" name=""/>
        <dsp:cNvSpPr/>
      </dsp:nvSpPr>
      <dsp:spPr>
        <a:xfrm>
          <a:off x="426724" y="3180841"/>
          <a:ext cx="4040673"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lumMod val="10000"/>
                </a:schemeClr>
              </a:solidFill>
            </a:rPr>
            <a:t>Yatırım, mülkiyet, gelir, gider veya benzeri unsurların </a:t>
          </a:r>
          <a:r>
            <a:rPr lang="tr-TR" sz="1600" b="1" u="sng" kern="1200" dirty="0" smtClean="0">
              <a:solidFill>
                <a:srgbClr val="FF0000"/>
              </a:solidFill>
            </a:rPr>
            <a:t>tek bir yapı tarafından </a:t>
          </a:r>
          <a:r>
            <a:rPr lang="tr-TR" sz="1600" kern="1200" dirty="0" smtClean="0">
              <a:solidFill>
                <a:schemeClr val="bg1">
                  <a:lumMod val="10000"/>
                </a:schemeClr>
              </a:solidFill>
            </a:rPr>
            <a:t>gerçekleştirileceği modeldir. </a:t>
          </a:r>
        </a:p>
        <a:p>
          <a:pPr lvl="0" algn="ctr" defTabSz="711200">
            <a:lnSpc>
              <a:spcPct val="90000"/>
            </a:lnSpc>
            <a:spcBef>
              <a:spcPct val="0"/>
            </a:spcBef>
            <a:spcAft>
              <a:spcPct val="35000"/>
            </a:spcAft>
          </a:pPr>
          <a:r>
            <a:rPr lang="tr-TR" sz="1600" kern="1200" dirty="0" smtClean="0">
              <a:solidFill>
                <a:schemeClr val="bg1">
                  <a:lumMod val="10000"/>
                </a:schemeClr>
              </a:solidFill>
            </a:rPr>
            <a:t>(Limited veya A.Ş.)</a:t>
          </a:r>
          <a:endParaRPr lang="tr-TR" sz="1600" kern="1200" dirty="0">
            <a:solidFill>
              <a:schemeClr val="bg1">
                <a:lumMod val="10000"/>
              </a:schemeClr>
            </a:solidFill>
          </a:endParaRPr>
        </a:p>
      </dsp:txBody>
      <dsp:txXfrm>
        <a:off x="460104" y="3214221"/>
        <a:ext cx="3973913" cy="1072923"/>
      </dsp:txXfrm>
    </dsp:sp>
    <dsp:sp modelId="{939458C0-57A4-4E14-B325-C4DCE66E6C9A}">
      <dsp:nvSpPr>
        <dsp:cNvPr id="0" name=""/>
        <dsp:cNvSpPr/>
      </dsp:nvSpPr>
      <dsp:spPr>
        <a:xfrm>
          <a:off x="4894121" y="1329727"/>
          <a:ext cx="4448787" cy="1139683"/>
        </a:xfrm>
        <a:prstGeom prst="roundRect">
          <a:avLst>
            <a:gd name="adj" fmla="val 10000"/>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0D36E4E-121E-4207-BC02-3108AB2C9EF9}">
      <dsp:nvSpPr>
        <dsp:cNvPr id="0" name=""/>
        <dsp:cNvSpPr/>
      </dsp:nvSpPr>
      <dsp:spPr>
        <a:xfrm>
          <a:off x="5093541" y="1519176"/>
          <a:ext cx="4448787"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bg1">
                  <a:lumMod val="10000"/>
                </a:schemeClr>
              </a:solidFill>
            </a:rPr>
            <a:t>Proje Ortaklığı Modeli</a:t>
          </a:r>
          <a:endParaRPr lang="tr-TR" sz="2000" b="1" kern="1200" dirty="0">
            <a:solidFill>
              <a:schemeClr val="bg1">
                <a:lumMod val="10000"/>
              </a:schemeClr>
            </a:solidFill>
          </a:endParaRPr>
        </a:p>
      </dsp:txBody>
      <dsp:txXfrm>
        <a:off x="5126921" y="1552556"/>
        <a:ext cx="4382027" cy="1072923"/>
      </dsp:txXfrm>
    </dsp:sp>
    <dsp:sp modelId="{F7497D84-A2E5-42D0-90C0-D6DED0394FF0}">
      <dsp:nvSpPr>
        <dsp:cNvPr id="0" name=""/>
        <dsp:cNvSpPr/>
      </dsp:nvSpPr>
      <dsp:spPr>
        <a:xfrm>
          <a:off x="5136250" y="2991392"/>
          <a:ext cx="3953877" cy="1139683"/>
        </a:xfrm>
        <a:prstGeom prst="roundRect">
          <a:avLst>
            <a:gd name="adj" fmla="val 10000"/>
          </a:avLst>
        </a:prstGeom>
        <a:solidFill>
          <a:srgbClr val="92D05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5C72D8F-08EF-404D-A145-BD472A8AA963}">
      <dsp:nvSpPr>
        <dsp:cNvPr id="0" name=""/>
        <dsp:cNvSpPr/>
      </dsp:nvSpPr>
      <dsp:spPr>
        <a:xfrm>
          <a:off x="5335670" y="3180841"/>
          <a:ext cx="3953877" cy="1139683"/>
        </a:xfrm>
        <a:prstGeom prst="roundRect">
          <a:avLst>
            <a:gd name="adj" fmla="val 10000"/>
          </a:avLst>
        </a:prstGeom>
        <a:solidFill>
          <a:schemeClr val="bg2">
            <a:alpha val="90000"/>
          </a:schemeClr>
        </a:solidFill>
        <a:ln w="6350" cap="flat" cmpd="sng" algn="ctr">
          <a:solidFill>
            <a:schemeClr val="dk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tr-TR" sz="1600" kern="1200" dirty="0" smtClean="0">
              <a:solidFill>
                <a:schemeClr val="bg1">
                  <a:lumMod val="10000"/>
                </a:schemeClr>
              </a:solidFill>
            </a:rPr>
            <a:t>Yatırım, mülkiyet, gelir, gider veya benzeri unsurların proje ortağı işletmeler tarafından </a:t>
          </a:r>
          <a:r>
            <a:rPr lang="tr-TR" sz="1600" b="1" u="sng" kern="1200" dirty="0" smtClean="0">
              <a:solidFill>
                <a:srgbClr val="FF0000"/>
              </a:solidFill>
            </a:rPr>
            <a:t>ayrı ayrı </a:t>
          </a:r>
          <a:r>
            <a:rPr lang="tr-TR" sz="1600" kern="1200" dirty="0" smtClean="0">
              <a:solidFill>
                <a:schemeClr val="bg1">
                  <a:lumMod val="10000"/>
                </a:schemeClr>
              </a:solidFill>
            </a:rPr>
            <a:t>gerçekleştirileceği modeldir.</a:t>
          </a:r>
          <a:endParaRPr lang="tr-TR" sz="1600" kern="1200" dirty="0">
            <a:solidFill>
              <a:schemeClr val="bg1">
                <a:lumMod val="10000"/>
              </a:schemeClr>
            </a:solidFill>
          </a:endParaRPr>
        </a:p>
      </dsp:txBody>
      <dsp:txXfrm>
        <a:off x="5369050" y="3214221"/>
        <a:ext cx="3887117" cy="1072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AC877-37E4-45AF-BB7E-52D57AB79D1A}">
      <dsp:nvSpPr>
        <dsp:cNvPr id="0" name=""/>
        <dsp:cNvSpPr/>
      </dsp:nvSpPr>
      <dsp:spPr>
        <a:xfrm rot="5400000">
          <a:off x="5485201" y="-2773355"/>
          <a:ext cx="2252513" cy="7957567"/>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tr-TR" sz="2400" b="0" kern="1200" dirty="0" smtClean="0">
              <a:solidFill>
                <a:schemeClr val="tx1"/>
              </a:solidFill>
              <a:latin typeface="Calibri" panose="020F0502020204030204" pitchFamily="34" charset="0"/>
            </a:rPr>
            <a:t>Proje süresi asgari 12 ay, azami 36 ay</a:t>
          </a:r>
          <a:endParaRPr lang="tr-TR" sz="2400" kern="1200" dirty="0">
            <a:latin typeface="Calibri" panose="020F0502020204030204" pitchFamily="34" charset="0"/>
          </a:endParaRPr>
        </a:p>
        <a:p>
          <a:pPr marL="228600" lvl="1" indent="-228600" algn="just" defTabSz="1066800">
            <a:lnSpc>
              <a:spcPct val="90000"/>
            </a:lnSpc>
            <a:spcBef>
              <a:spcPct val="0"/>
            </a:spcBef>
            <a:spcAft>
              <a:spcPct val="15000"/>
            </a:spcAft>
            <a:buChar char="••"/>
          </a:pPr>
          <a:r>
            <a:rPr lang="tr-TR" sz="2400" b="0" kern="1200" dirty="0" smtClean="0">
              <a:solidFill>
                <a:schemeClr val="tx1"/>
              </a:solidFill>
              <a:latin typeface="Calibri" panose="020F0502020204030204" pitchFamily="34" charset="0"/>
            </a:rPr>
            <a:t>Proje süresi 4 ay ve katları şeklinde olmalı. </a:t>
          </a:r>
          <a:endParaRPr lang="tr-TR" sz="2400" b="0" kern="1200" dirty="0">
            <a:solidFill>
              <a:schemeClr val="tx1"/>
            </a:solidFill>
            <a:latin typeface="Calibri" panose="020F0502020204030204" pitchFamily="34" charset="0"/>
          </a:endParaRPr>
        </a:p>
      </dsp:txBody>
      <dsp:txXfrm rot="-5400000">
        <a:off x="2632675" y="189130"/>
        <a:ext cx="7847608" cy="2032595"/>
      </dsp:txXfrm>
    </dsp:sp>
    <dsp:sp modelId="{5C54D709-48DE-405E-8FC3-E6346EFDA2A5}">
      <dsp:nvSpPr>
        <dsp:cNvPr id="0" name=""/>
        <dsp:cNvSpPr/>
      </dsp:nvSpPr>
      <dsp:spPr>
        <a:xfrm>
          <a:off x="120370" y="0"/>
          <a:ext cx="2443788" cy="2410734"/>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0" kern="1200" dirty="0" smtClean="0">
              <a:latin typeface="Calibri" panose="020F0502020204030204" pitchFamily="34" charset="0"/>
            </a:rPr>
            <a:t>Proje Süresi</a:t>
          </a:r>
          <a:endParaRPr lang="tr-TR" sz="2800" kern="1200" dirty="0">
            <a:latin typeface="Calibri" panose="020F0502020204030204" pitchFamily="34" charset="0"/>
          </a:endParaRPr>
        </a:p>
      </dsp:txBody>
      <dsp:txXfrm>
        <a:off x="238052" y="117682"/>
        <a:ext cx="2208424" cy="2175370"/>
      </dsp:txXfrm>
    </dsp:sp>
    <dsp:sp modelId="{BEAA693D-2B42-4285-819E-F40C80399D53}">
      <dsp:nvSpPr>
        <dsp:cNvPr id="0" name=""/>
        <dsp:cNvSpPr/>
      </dsp:nvSpPr>
      <dsp:spPr>
        <a:xfrm rot="5400000">
          <a:off x="5508045" y="-242084"/>
          <a:ext cx="2315636" cy="7957567"/>
        </a:xfrm>
        <a:prstGeom prst="round2SameRect">
          <a:avLst/>
        </a:prstGeom>
        <a:solidFill>
          <a:schemeClr val="accent6">
            <a:alpha val="90000"/>
            <a:tint val="40000"/>
            <a:hueOff val="0"/>
            <a:satOff val="0"/>
            <a:lumOff val="0"/>
            <a:alphaOff val="0"/>
          </a:schemeClr>
        </a:solidFill>
        <a:ln w="12700" cap="flat" cmpd="sng" algn="ctr">
          <a:solidFill>
            <a:schemeClr val="accent6">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tr-TR" sz="2400" kern="1200" dirty="0" smtClean="0">
              <a:latin typeface="Calibri" pitchFamily="34" charset="0"/>
            </a:rPr>
            <a:t>Programın destek oranı %60</a:t>
          </a:r>
          <a:endParaRPr lang="tr-TR" sz="2400" kern="1200" dirty="0">
            <a:latin typeface="Calibri" pitchFamily="34" charset="0"/>
          </a:endParaRPr>
        </a:p>
        <a:p>
          <a:pPr marL="228600" lvl="1" indent="-228600" algn="just" defTabSz="1066800">
            <a:lnSpc>
              <a:spcPct val="90000"/>
            </a:lnSpc>
            <a:spcBef>
              <a:spcPct val="0"/>
            </a:spcBef>
            <a:spcAft>
              <a:spcPct val="15000"/>
            </a:spcAft>
            <a:buChar char="••"/>
          </a:pPr>
          <a:endParaRPr lang="tr-TR" sz="2400" kern="1200" dirty="0">
            <a:latin typeface="Calibri" pitchFamily="34" charset="0"/>
          </a:endParaRPr>
        </a:p>
        <a:p>
          <a:pPr marL="228600" lvl="1" indent="-228600" algn="just" defTabSz="1066800">
            <a:lnSpc>
              <a:spcPct val="90000"/>
            </a:lnSpc>
            <a:spcBef>
              <a:spcPct val="0"/>
            </a:spcBef>
            <a:spcAft>
              <a:spcPct val="15000"/>
            </a:spcAft>
            <a:buChar char="••"/>
          </a:pPr>
          <a:r>
            <a:rPr lang="tr-TR" sz="2400" kern="1200" dirty="0" smtClean="0">
              <a:latin typeface="Calibri" pitchFamily="34" charset="0"/>
            </a:rPr>
            <a:t>%30 Geri Ödemesiz - %70 Geri Ödemeli</a:t>
          </a:r>
          <a:endParaRPr lang="tr-TR" sz="2400" kern="1200" dirty="0">
            <a:latin typeface="Calibri" pitchFamily="34" charset="0"/>
          </a:endParaRPr>
        </a:p>
      </dsp:txBody>
      <dsp:txXfrm rot="-5400000">
        <a:off x="2687080" y="2691921"/>
        <a:ext cx="7844527" cy="2089556"/>
      </dsp:txXfrm>
    </dsp:sp>
    <dsp:sp modelId="{25C3030C-3BD1-4F57-9614-CF0AADF13148}">
      <dsp:nvSpPr>
        <dsp:cNvPr id="0" name=""/>
        <dsp:cNvSpPr/>
      </dsp:nvSpPr>
      <dsp:spPr>
        <a:xfrm>
          <a:off x="120370" y="2493652"/>
          <a:ext cx="2443788" cy="2410734"/>
        </a:xfrm>
        <a:prstGeom prst="roundRect">
          <a:avLst/>
        </a:prstGeom>
        <a:solidFill>
          <a:schemeClr val="accent6">
            <a:shade val="80000"/>
            <a:hueOff val="633831"/>
            <a:satOff val="-73017"/>
            <a:lumOff val="392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tr-TR" sz="2800" b="0" kern="1200" dirty="0" smtClean="0">
              <a:solidFill>
                <a:schemeClr val="bg2"/>
              </a:solidFill>
              <a:latin typeface="Calibri" pitchFamily="34" charset="0"/>
            </a:rPr>
            <a:t>Destek Oranı </a:t>
          </a:r>
          <a:endParaRPr lang="tr-TR" sz="2800" kern="1200" dirty="0">
            <a:latin typeface="Calibri" pitchFamily="34" charset="0"/>
          </a:endParaRPr>
        </a:p>
      </dsp:txBody>
      <dsp:txXfrm>
        <a:off x="238052" y="2611334"/>
        <a:ext cx="2208424" cy="2175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E5BCC2-FCCB-4A82-9A71-6000F0A232B3}">
      <dsp:nvSpPr>
        <dsp:cNvPr id="0" name=""/>
        <dsp:cNvSpPr/>
      </dsp:nvSpPr>
      <dsp:spPr>
        <a:xfrm>
          <a:off x="0" y="52986"/>
          <a:ext cx="9952672" cy="655200"/>
        </a:xfrm>
        <a:prstGeom prst="roundRect">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Personel Giderleri (geri ödemesiz)</a:t>
          </a:r>
          <a:endParaRPr lang="tr-TR" sz="2400" b="1" kern="1200" dirty="0">
            <a:solidFill>
              <a:schemeClr val="bg1">
                <a:lumMod val="10000"/>
              </a:schemeClr>
            </a:solidFill>
            <a:latin typeface="Calibri" panose="020F0502020204030204" pitchFamily="34" charset="0"/>
          </a:endParaRPr>
        </a:p>
      </dsp:txBody>
      <dsp:txXfrm>
        <a:off x="31984" y="84970"/>
        <a:ext cx="9888704" cy="591232"/>
      </dsp:txXfrm>
    </dsp:sp>
    <dsp:sp modelId="{BA67D316-CDA7-43A2-AE63-EE48BD4D21C3}">
      <dsp:nvSpPr>
        <dsp:cNvPr id="0" name=""/>
        <dsp:cNvSpPr/>
      </dsp:nvSpPr>
      <dsp:spPr>
        <a:xfrm>
          <a:off x="0" y="808986"/>
          <a:ext cx="9952672" cy="655200"/>
        </a:xfrm>
        <a:prstGeom prst="roundRect">
          <a:avLst/>
        </a:prstGeom>
        <a:solidFill>
          <a:srgbClr val="FF33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Makine, Teçhizat, Kalıp</a:t>
          </a:r>
          <a:endParaRPr lang="tr-TR" sz="2400" b="1" kern="1200" dirty="0">
            <a:solidFill>
              <a:schemeClr val="bg1">
                <a:lumMod val="10000"/>
              </a:schemeClr>
            </a:solidFill>
            <a:latin typeface="Calibri" panose="020F0502020204030204" pitchFamily="34" charset="0"/>
          </a:endParaRPr>
        </a:p>
      </dsp:txBody>
      <dsp:txXfrm>
        <a:off x="31984" y="840970"/>
        <a:ext cx="9888704" cy="591232"/>
      </dsp:txXfrm>
    </dsp:sp>
    <dsp:sp modelId="{2593CB94-C1B4-470A-9B5A-2899CB10D1D4}">
      <dsp:nvSpPr>
        <dsp:cNvPr id="0" name=""/>
        <dsp:cNvSpPr/>
      </dsp:nvSpPr>
      <dsp:spPr>
        <a:xfrm>
          <a:off x="0" y="1564986"/>
          <a:ext cx="9952672" cy="655200"/>
        </a:xfrm>
        <a:prstGeom prst="roundRect">
          <a:avLst/>
        </a:prstGeom>
        <a:solidFill>
          <a:srgbClr val="FF9933"/>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Hammadde, Malzeme Giderleri </a:t>
          </a:r>
          <a:endParaRPr lang="tr-TR" sz="2400" b="1" kern="1200" dirty="0">
            <a:solidFill>
              <a:schemeClr val="bg1">
                <a:lumMod val="10000"/>
              </a:schemeClr>
            </a:solidFill>
            <a:latin typeface="Calibri" panose="020F0502020204030204" pitchFamily="34" charset="0"/>
          </a:endParaRPr>
        </a:p>
      </dsp:txBody>
      <dsp:txXfrm>
        <a:off x="31984" y="1596970"/>
        <a:ext cx="9888704" cy="591232"/>
      </dsp:txXfrm>
    </dsp:sp>
    <dsp:sp modelId="{6DA14E91-66C8-437A-A28F-71AED739CE91}">
      <dsp:nvSpPr>
        <dsp:cNvPr id="0" name=""/>
        <dsp:cNvSpPr/>
      </dsp:nvSpPr>
      <dsp:spPr>
        <a:xfrm>
          <a:off x="0" y="2342552"/>
          <a:ext cx="9952672" cy="65520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Yazılım Giderleri</a:t>
          </a:r>
          <a:endParaRPr lang="tr-TR" sz="2400" b="1" kern="1200" dirty="0">
            <a:solidFill>
              <a:schemeClr val="bg1">
                <a:lumMod val="10000"/>
              </a:schemeClr>
            </a:solidFill>
            <a:latin typeface="Calibri" pitchFamily="34" charset="0"/>
          </a:endParaRPr>
        </a:p>
      </dsp:txBody>
      <dsp:txXfrm>
        <a:off x="31984" y="2374536"/>
        <a:ext cx="9888704" cy="591232"/>
      </dsp:txXfrm>
    </dsp:sp>
    <dsp:sp modelId="{269F93E3-47A1-41F8-AFC1-0241C99F4931}">
      <dsp:nvSpPr>
        <dsp:cNvPr id="0" name=""/>
        <dsp:cNvSpPr/>
      </dsp:nvSpPr>
      <dsp:spPr>
        <a:xfrm>
          <a:off x="0" y="3069034"/>
          <a:ext cx="9952672" cy="655200"/>
        </a:xfrm>
        <a:prstGeom prst="roundRect">
          <a:avLst/>
        </a:prstGeom>
        <a:solidFill>
          <a:srgbClr val="FFFFCC"/>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Hizmet Alımı</a:t>
          </a:r>
          <a:endParaRPr lang="tr-TR" sz="2400" b="1" kern="1200" dirty="0">
            <a:solidFill>
              <a:schemeClr val="bg1">
                <a:lumMod val="10000"/>
              </a:schemeClr>
            </a:solidFill>
            <a:latin typeface="Calibri" panose="020F0502020204030204" pitchFamily="34" charset="0"/>
          </a:endParaRPr>
        </a:p>
      </dsp:txBody>
      <dsp:txXfrm>
        <a:off x="31984" y="3101018"/>
        <a:ext cx="9888704" cy="591232"/>
      </dsp:txXfrm>
    </dsp:sp>
    <dsp:sp modelId="{D698BA4B-1295-42A7-B147-44EDD69A8B71}">
      <dsp:nvSpPr>
        <dsp:cNvPr id="0" name=""/>
        <dsp:cNvSpPr/>
      </dsp:nvSpPr>
      <dsp:spPr>
        <a:xfrm>
          <a:off x="0" y="3832986"/>
          <a:ext cx="9952672" cy="655200"/>
        </a:xfrm>
        <a:prstGeom prst="roundRect">
          <a:avLst/>
        </a:prstGeom>
        <a:solidFill>
          <a:schemeClr val="bg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r-TR" sz="2400" b="1" kern="1200" dirty="0" smtClean="0">
              <a:solidFill>
                <a:schemeClr val="bg1">
                  <a:lumMod val="10000"/>
                </a:schemeClr>
              </a:solidFill>
              <a:latin typeface="Calibri" pitchFamily="34" charset="0"/>
            </a:rPr>
            <a:t>Diğer Giderler (Proje ile ilgili olmak koşuluyla)</a:t>
          </a:r>
          <a:endParaRPr lang="tr-TR" sz="2400" b="1" kern="1200" dirty="0">
            <a:solidFill>
              <a:schemeClr val="bg1">
                <a:lumMod val="10000"/>
              </a:schemeClr>
            </a:solidFill>
            <a:latin typeface="Calibri" panose="020F0502020204030204" pitchFamily="34" charset="0"/>
          </a:endParaRPr>
        </a:p>
      </dsp:txBody>
      <dsp:txXfrm>
        <a:off x="31984" y="3864970"/>
        <a:ext cx="9888704" cy="5912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5579906" y="-2738940"/>
          <a:ext cx="2047196" cy="752507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tr-TR" sz="1400" kern="1200" dirty="0" smtClean="0"/>
            <a:t>Yeni istihdam edilecek personel için destek verilir.</a:t>
          </a:r>
          <a:endParaRPr lang="tr-TR" sz="1400" kern="1200" dirty="0"/>
        </a:p>
        <a:p>
          <a:pPr marL="114300" lvl="1" indent="-114300" algn="just" defTabSz="622300">
            <a:lnSpc>
              <a:spcPct val="90000"/>
            </a:lnSpc>
            <a:spcBef>
              <a:spcPct val="0"/>
            </a:spcBef>
            <a:spcAft>
              <a:spcPct val="15000"/>
            </a:spcAft>
            <a:buChar char="••"/>
          </a:pPr>
          <a:r>
            <a:rPr lang="tr-TR" sz="1400" kern="1200" dirty="0" smtClean="0"/>
            <a:t>E</a:t>
          </a:r>
          <a:r>
            <a:rPr lang="sv-SE" sz="1400" kern="1200" dirty="0" smtClean="0"/>
            <a:t>n fazla </a:t>
          </a:r>
          <a:r>
            <a:rPr lang="tr-TR" sz="1400" kern="1200" dirty="0" smtClean="0"/>
            <a:t>2</a:t>
          </a:r>
          <a:r>
            <a:rPr lang="sv-SE" sz="1400" kern="1200" dirty="0" smtClean="0"/>
            <a:t> (</a:t>
          </a:r>
          <a:r>
            <a:rPr lang="tr-TR" sz="1400" kern="1200" dirty="0" smtClean="0"/>
            <a:t>iki</a:t>
          </a:r>
          <a:r>
            <a:rPr lang="sv-SE" sz="1400" kern="1200" dirty="0" smtClean="0"/>
            <a:t>) personel için destek verilebilir</a:t>
          </a:r>
          <a:r>
            <a:rPr lang="tr-TR" sz="1400" kern="1200" dirty="0" smtClean="0"/>
            <a:t>.</a:t>
          </a:r>
          <a:endParaRPr lang="tr-TR" sz="1400" kern="1200" dirty="0"/>
        </a:p>
        <a:p>
          <a:pPr marL="114300" lvl="1" indent="-114300" algn="just" defTabSz="622300">
            <a:lnSpc>
              <a:spcPct val="90000"/>
            </a:lnSpc>
            <a:spcBef>
              <a:spcPct val="0"/>
            </a:spcBef>
            <a:spcAft>
              <a:spcPct val="15000"/>
            </a:spcAft>
            <a:buChar char="••"/>
          </a:pPr>
          <a:r>
            <a:rPr lang="tr-TR" sz="1400" kern="1200" dirty="0" smtClean="0"/>
            <a:t>Proje başlangıç tarihi itibariyle işletmede son 4 (dört) ay içinde istihdam edilmemiş veya proje başlangıç tarihi itibariyle son 30 (otuz) gün içinde istihdam edilmiş yükseköğretim kurumundan mezun ve işletmede tam zamanlı olarak çalışacak yeni personel için destek sağlanır.</a:t>
          </a:r>
          <a:endParaRPr lang="tr-TR" sz="1400" kern="1200" dirty="0"/>
        </a:p>
        <a:p>
          <a:pPr marL="114300" lvl="1" indent="-114300" algn="just" defTabSz="622300">
            <a:lnSpc>
              <a:spcPct val="90000"/>
            </a:lnSpc>
            <a:spcBef>
              <a:spcPct val="0"/>
            </a:spcBef>
            <a:spcAft>
              <a:spcPct val="15000"/>
            </a:spcAft>
            <a:buChar char="••"/>
          </a:pPr>
          <a:r>
            <a:rPr lang="tr-TR" sz="1400" kern="1200" dirty="0" smtClean="0"/>
            <a:t>Yabancı uyruklu personel de istihdam edilebilir.</a:t>
          </a:r>
          <a:endParaRPr lang="tr-TR" sz="1400" kern="1200" dirty="0"/>
        </a:p>
      </dsp:txBody>
      <dsp:txXfrm rot="-5400000">
        <a:off x="2840966" y="99936"/>
        <a:ext cx="7425141" cy="1847324"/>
      </dsp:txXfrm>
    </dsp:sp>
    <dsp:sp modelId="{EA76D721-580E-4CFE-8AB1-08AB49290FD9}">
      <dsp:nvSpPr>
        <dsp:cNvPr id="0" name=""/>
        <dsp:cNvSpPr/>
      </dsp:nvSpPr>
      <dsp:spPr>
        <a:xfrm>
          <a:off x="0" y="0"/>
          <a:ext cx="2889177" cy="210656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Personel Gideri</a:t>
          </a:r>
        </a:p>
        <a:p>
          <a:pPr lvl="0" algn="ctr" defTabSz="977900">
            <a:lnSpc>
              <a:spcPct val="90000"/>
            </a:lnSpc>
            <a:spcBef>
              <a:spcPct val="0"/>
            </a:spcBef>
            <a:spcAft>
              <a:spcPct val="35000"/>
            </a:spcAft>
          </a:pPr>
          <a:r>
            <a:rPr lang="tr-TR" sz="2200" i="1" u="none" kern="1200" dirty="0" smtClean="0"/>
            <a:t>(Üst Limit: 90.000 TL)</a:t>
          </a:r>
          <a:endParaRPr lang="tr-TR" sz="2200" i="1" u="none" kern="1200" dirty="0"/>
        </a:p>
      </dsp:txBody>
      <dsp:txXfrm>
        <a:off x="102834" y="102834"/>
        <a:ext cx="2683509" cy="1900898"/>
      </dsp:txXfrm>
    </dsp:sp>
    <dsp:sp modelId="{2E7D9D7D-DFC2-44E5-BB9B-BA7D5AF108E2}">
      <dsp:nvSpPr>
        <dsp:cNvPr id="0" name=""/>
        <dsp:cNvSpPr/>
      </dsp:nvSpPr>
      <dsp:spPr>
        <a:xfrm rot="5400000">
          <a:off x="5200473" y="-67417"/>
          <a:ext cx="2899437" cy="753029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tr-TR" sz="1400" kern="1200" dirty="0" smtClean="0"/>
            <a:t>Yazılım giderleri kapsamında yazılımın lisans bedeli, proje süresi ile sınırlı olmak üzere zaman sınırlı lisans kullanım bedeli, bulut tabanlı yazılım lisans kullanım bedeli ve yazılıma ait eğitim ve danışmanlık giderleri için </a:t>
          </a:r>
          <a:r>
            <a:rPr lang="tr-TR" sz="1400" kern="1200" dirty="0" smtClean="0">
              <a:solidFill>
                <a:srgbClr val="FF0000"/>
              </a:solidFill>
            </a:rPr>
            <a:t>en fazla 50.000.- TL</a:t>
          </a:r>
          <a:r>
            <a:rPr lang="tr-TR" sz="1400" kern="1200" dirty="0" smtClean="0"/>
            <a:t> destek verilir.</a:t>
          </a:r>
          <a:r>
            <a:rPr lang="tr-TR" sz="1600" b="1" kern="1200" dirty="0" smtClean="0">
              <a:solidFill>
                <a:srgbClr val="FF0000"/>
              </a:solidFill>
            </a:rPr>
            <a:t>*</a:t>
          </a:r>
          <a:endParaRPr lang="tr-TR" sz="1600" b="1" kern="1200" dirty="0">
            <a:solidFill>
              <a:srgbClr val="FF0000"/>
            </a:solidFill>
          </a:endParaRPr>
        </a:p>
        <a:p>
          <a:pPr marL="114300" lvl="1" indent="-114300" algn="l" defTabSz="622300">
            <a:lnSpc>
              <a:spcPct val="90000"/>
            </a:lnSpc>
            <a:spcBef>
              <a:spcPct val="0"/>
            </a:spcBef>
            <a:spcAft>
              <a:spcPct val="15000"/>
            </a:spcAft>
            <a:buChar char="••"/>
          </a:pPr>
          <a:r>
            <a:rPr lang="tr-TR" sz="1400" kern="1200" dirty="0" smtClean="0"/>
            <a:t>Donanım giderleri kapsamında sunucu (server), masaüstü bilgisayar ve diz üstü bilgisayar gibi yazılımın kullanılması için ihtiyaç duyulan diğer donanım giderleri için </a:t>
          </a:r>
          <a:r>
            <a:rPr lang="tr-TR" sz="1400" kern="1200" dirty="0" smtClean="0">
              <a:solidFill>
                <a:srgbClr val="FF0000"/>
              </a:solidFill>
            </a:rPr>
            <a:t>en fazla 50.000.- TL </a:t>
          </a:r>
          <a:r>
            <a:rPr lang="tr-TR" sz="1400" kern="1200" dirty="0" smtClean="0"/>
            <a:t>destek verilir.</a:t>
          </a:r>
          <a:endParaRPr lang="tr-TR" sz="1400" kern="1200" dirty="0">
            <a:solidFill>
              <a:srgbClr val="FF0000"/>
            </a:solidFill>
          </a:endParaRPr>
        </a:p>
        <a:p>
          <a:pPr marL="114300" lvl="1" indent="-114300" algn="l" defTabSz="622300">
            <a:lnSpc>
              <a:spcPct val="90000"/>
            </a:lnSpc>
            <a:spcBef>
              <a:spcPct val="0"/>
            </a:spcBef>
            <a:spcAft>
              <a:spcPct val="15000"/>
            </a:spcAft>
            <a:buChar char="••"/>
          </a:pPr>
          <a:endParaRPr lang="tr-TR" sz="1400" kern="1200" dirty="0">
            <a:solidFill>
              <a:srgbClr val="FF0000"/>
            </a:solidFill>
          </a:endParaRPr>
        </a:p>
        <a:p>
          <a:pPr marL="114300" lvl="1" indent="-114300" algn="l" defTabSz="622300">
            <a:lnSpc>
              <a:spcPct val="90000"/>
            </a:lnSpc>
            <a:spcBef>
              <a:spcPct val="0"/>
            </a:spcBef>
            <a:spcAft>
              <a:spcPct val="15000"/>
            </a:spcAft>
            <a:buChar char="••"/>
          </a:pPr>
          <a:r>
            <a:rPr lang="tr-TR" sz="1400" b="1" kern="1200" dirty="0" smtClean="0"/>
            <a:t>*</a:t>
          </a:r>
          <a:r>
            <a:rPr lang="tr-TR" sz="1400" kern="1200" dirty="0" smtClean="0">
              <a:solidFill>
                <a:srgbClr val="FF0000"/>
              </a:solidFill>
            </a:rPr>
            <a:t>ERP, MRP ve muhasebe yazılımları desteklenmemektedir.</a:t>
          </a:r>
          <a:endParaRPr lang="tr-TR" sz="1400" kern="1200" dirty="0">
            <a:solidFill>
              <a:srgbClr val="FF0000"/>
            </a:solidFill>
          </a:endParaRPr>
        </a:p>
        <a:p>
          <a:pPr marL="114300" lvl="1" indent="-114300" algn="l" defTabSz="622300">
            <a:lnSpc>
              <a:spcPct val="90000"/>
            </a:lnSpc>
            <a:spcBef>
              <a:spcPct val="0"/>
            </a:spcBef>
            <a:spcAft>
              <a:spcPct val="15000"/>
            </a:spcAft>
            <a:buChar char="••"/>
          </a:pPr>
          <a:endParaRPr lang="tr-TR" sz="1400" kern="1200" dirty="0"/>
        </a:p>
      </dsp:txBody>
      <dsp:txXfrm rot="-5400000">
        <a:off x="2885045" y="2389551"/>
        <a:ext cx="7388756" cy="2616359"/>
      </dsp:txXfrm>
    </dsp:sp>
    <dsp:sp modelId="{BCC3E5CA-EDFB-41E8-964A-E04CF46A4B77}">
      <dsp:nvSpPr>
        <dsp:cNvPr id="0" name=""/>
        <dsp:cNvSpPr/>
      </dsp:nvSpPr>
      <dsp:spPr>
        <a:xfrm>
          <a:off x="1290" y="2348105"/>
          <a:ext cx="2883753" cy="27350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t>Yazılım ve Donanım Giderleri </a:t>
          </a:r>
        </a:p>
        <a:p>
          <a:pPr lvl="0" algn="ctr" defTabSz="977900">
            <a:lnSpc>
              <a:spcPct val="90000"/>
            </a:lnSpc>
            <a:spcBef>
              <a:spcPct val="0"/>
            </a:spcBef>
            <a:spcAft>
              <a:spcPct val="35000"/>
            </a:spcAft>
          </a:pPr>
          <a:r>
            <a:rPr lang="tr-TR" sz="2200" i="1" u="none" kern="1200" dirty="0" smtClean="0"/>
            <a:t>(Üst Limit: 100.000 TL)</a:t>
          </a:r>
          <a:endParaRPr lang="tr-TR" sz="2200" b="1" kern="1200" dirty="0"/>
        </a:p>
      </dsp:txBody>
      <dsp:txXfrm>
        <a:off x="134802" y="2481617"/>
        <a:ext cx="2616729" cy="24679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5088221" y="-2850712"/>
          <a:ext cx="2310994" cy="813804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Ticaret Bakanlığı tarafından onay verilen e-ticaret sitelerine üyelik giderleri,</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Dijital reklam/tanıtım (sosyal medya reklamları, arama motoru optimizasyonu) giderleri,</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Yurt dışında basılan dergilerde yayınlanan giderleri,</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Havayolu dergilerinde yayımlanan reklam giderleri,</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İşletmeyi ve ürünlerini tanıtıcı ve sadece yabancı dilde hazırlanmış katalog giderlerini kapsar.  </a:t>
          </a:r>
          <a:endParaRPr lang="tr-TR" sz="1800" kern="1200" dirty="0">
            <a:solidFill>
              <a:srgbClr val="FF0000"/>
            </a:solidFill>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b="1" kern="1200" dirty="0" smtClean="0">
              <a:solidFill>
                <a:schemeClr val="tx1"/>
              </a:solidFill>
              <a:latin typeface="Calibri" panose="020F0502020204030204" pitchFamily="34" charset="0"/>
              <a:cs typeface="Calibri" panose="020F0502020204030204" pitchFamily="34" charset="0"/>
            </a:rPr>
            <a:t>* </a:t>
          </a:r>
          <a:r>
            <a:rPr lang="tr-TR" sz="1800" kern="1200" dirty="0" smtClean="0">
              <a:solidFill>
                <a:srgbClr val="FF0000"/>
              </a:solidFill>
              <a:latin typeface="Calibri" panose="020F0502020204030204" pitchFamily="34" charset="0"/>
              <a:cs typeface="Calibri" panose="020F0502020204030204" pitchFamily="34" charset="0"/>
            </a:rPr>
            <a:t>Her bir gidere ait destek üst limiti 20.000.- TL’dir.</a:t>
          </a:r>
          <a:endParaRPr lang="tr-TR" sz="1800" kern="1200" dirty="0">
            <a:solidFill>
              <a:srgbClr val="FF0000"/>
            </a:solidFill>
            <a:latin typeface="Calibri" panose="020F0502020204030204" pitchFamily="34" charset="0"/>
            <a:cs typeface="Calibri" panose="020F0502020204030204" pitchFamily="34" charset="0"/>
          </a:endParaRPr>
        </a:p>
      </dsp:txBody>
      <dsp:txXfrm rot="-5400000">
        <a:off x="2174695" y="175627"/>
        <a:ext cx="8025234" cy="2085368"/>
      </dsp:txXfrm>
    </dsp:sp>
    <dsp:sp modelId="{EA76D721-580E-4CFE-8AB1-08AB49290FD9}">
      <dsp:nvSpPr>
        <dsp:cNvPr id="0" name=""/>
        <dsp:cNvSpPr/>
      </dsp:nvSpPr>
      <dsp:spPr>
        <a:xfrm>
          <a:off x="0" y="0"/>
          <a:ext cx="2277750" cy="239279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Tanıtım Giderleri</a:t>
          </a:r>
        </a:p>
        <a:p>
          <a:pPr lvl="0" algn="ctr" defTabSz="977900">
            <a:lnSpc>
              <a:spcPct val="90000"/>
            </a:lnSpc>
            <a:spcBef>
              <a:spcPct val="0"/>
            </a:spcBef>
            <a:spcAft>
              <a:spcPct val="35000"/>
            </a:spcAft>
          </a:pPr>
          <a:r>
            <a:rPr lang="tr-TR" sz="2200" i="1" u="none" kern="1200" dirty="0" smtClean="0">
              <a:latin typeface="Calibri" panose="020F0502020204030204" pitchFamily="34" charset="0"/>
              <a:cs typeface="Calibri" panose="020F0502020204030204" pitchFamily="34" charset="0"/>
            </a:rPr>
            <a:t>(Üst Limit: 100.000 TL)</a:t>
          </a:r>
          <a:endParaRPr lang="tr-TR" sz="2200" i="1" u="none" kern="1200" dirty="0">
            <a:latin typeface="Calibri" panose="020F0502020204030204" pitchFamily="34" charset="0"/>
            <a:cs typeface="Calibri" panose="020F0502020204030204" pitchFamily="34" charset="0"/>
          </a:endParaRPr>
        </a:p>
      </dsp:txBody>
      <dsp:txXfrm>
        <a:off x="111191" y="111191"/>
        <a:ext cx="2055368" cy="2170416"/>
      </dsp:txXfrm>
    </dsp:sp>
    <dsp:sp modelId="{2E7D9D7D-DFC2-44E5-BB9B-BA7D5AF108E2}">
      <dsp:nvSpPr>
        <dsp:cNvPr id="0" name=""/>
        <dsp:cNvSpPr/>
      </dsp:nvSpPr>
      <dsp:spPr>
        <a:xfrm rot="5400000">
          <a:off x="5076247" y="-156731"/>
          <a:ext cx="2602153" cy="806774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533400">
            <a:lnSpc>
              <a:spcPct val="90000"/>
            </a:lnSpc>
            <a:spcBef>
              <a:spcPct val="0"/>
            </a:spcBef>
            <a:spcAft>
              <a:spcPct val="15000"/>
            </a:spcAft>
            <a:buChar char="••"/>
          </a:pPr>
          <a:endParaRPr lang="tr-TR" sz="1200" kern="1200" dirty="0">
            <a:solidFill>
              <a:srgbClr val="FF0000"/>
            </a:solidFill>
          </a:endParaRPr>
        </a:p>
        <a:p>
          <a:pPr marL="171450" lvl="1" indent="-171450" algn="just" defTabSz="711200">
            <a:lnSpc>
              <a:spcPct val="90000"/>
            </a:lnSpc>
            <a:spcBef>
              <a:spcPct val="0"/>
            </a:spcBef>
            <a:spcAft>
              <a:spcPct val="15000"/>
            </a:spcAft>
            <a:buChar char="••"/>
          </a:pPr>
          <a:r>
            <a:rPr lang="tr-TR" sz="1600" kern="1200" dirty="0" smtClean="0">
              <a:latin typeface="Calibri" panose="020F0502020204030204" pitchFamily="34" charset="0"/>
              <a:cs typeface="Calibri" panose="020F0502020204030204" pitchFamily="34" charset="0"/>
            </a:rPr>
            <a:t>Yurt dışı fuar katılım giderleri; işletmelerin yer kirası, </a:t>
          </a:r>
          <a:r>
            <a:rPr lang="tr-TR" sz="1600" kern="1200" dirty="0" err="1" smtClean="0">
              <a:latin typeface="Calibri" panose="020F0502020204030204" pitchFamily="34" charset="0"/>
              <a:cs typeface="Calibri" panose="020F0502020204030204" pitchFamily="34" charset="0"/>
            </a:rPr>
            <a:t>stand</a:t>
          </a:r>
          <a:r>
            <a:rPr lang="tr-TR" sz="1600" kern="1200" dirty="0" smtClean="0">
              <a:latin typeface="Calibri" panose="020F0502020204030204" pitchFamily="34" charset="0"/>
              <a:cs typeface="Calibri" panose="020F0502020204030204" pitchFamily="34" charset="0"/>
            </a:rPr>
            <a:t> kurulumu, nakliye ve depolama giderlerine ilişkin harcamaları ile </a:t>
          </a:r>
          <a:r>
            <a:rPr lang="tr-TR" sz="1600" b="1" u="sng" kern="1200" dirty="0" smtClean="0">
              <a:solidFill>
                <a:schemeClr val="tx1"/>
              </a:solidFill>
              <a:latin typeface="Calibri" panose="020F0502020204030204" pitchFamily="34" charset="0"/>
              <a:cs typeface="Calibri" panose="020F0502020204030204" pitchFamily="34" charset="0"/>
            </a:rPr>
            <a:t>fuarda görev alacak işletme temsilcilerinin</a:t>
          </a:r>
          <a:r>
            <a:rPr lang="tr-TR" sz="1600" b="1" u="sng" kern="1200" dirty="0" smtClean="0">
              <a:solidFill>
                <a:srgbClr val="FF0000"/>
              </a:solidFill>
              <a:latin typeface="Calibri" panose="020F0502020204030204" pitchFamily="34" charset="0"/>
              <a:cs typeface="Calibri" panose="020F0502020204030204" pitchFamily="34" charset="0"/>
            </a:rPr>
            <a:t>*</a:t>
          </a:r>
          <a:r>
            <a:rPr lang="tr-TR" sz="1600" kern="1200" dirty="0" smtClean="0">
              <a:latin typeface="Calibri" panose="020F0502020204030204" pitchFamily="34" charset="0"/>
              <a:cs typeface="Calibri" panose="020F0502020204030204" pitchFamily="34" charset="0"/>
            </a:rPr>
            <a:t> fuarın başlangıç tarihinden en fazla 3 gün önce ve fuar bitimi tarihinden en fazla 3 gün sonra olmak üzere gerçekleşen konaklama ve ekonomi sınıfı gidiş-dönüş ulaşım giderlerini kapsar.</a:t>
          </a:r>
          <a:endParaRPr lang="tr-TR" sz="1600" kern="1200" dirty="0">
            <a:latin typeface="Calibri" panose="020F0502020204030204" pitchFamily="34" charset="0"/>
            <a:cs typeface="Calibri" panose="020F0502020204030204" pitchFamily="34" charset="0"/>
          </a:endParaRPr>
        </a:p>
        <a:p>
          <a:pPr marL="171450" lvl="1" indent="-171450" algn="just" defTabSz="711200">
            <a:lnSpc>
              <a:spcPct val="90000"/>
            </a:lnSpc>
            <a:spcBef>
              <a:spcPct val="0"/>
            </a:spcBef>
            <a:spcAft>
              <a:spcPct val="15000"/>
            </a:spcAft>
            <a:buChar char="••"/>
          </a:pPr>
          <a:endParaRPr lang="tr-TR" sz="1600" kern="1200" dirty="0">
            <a:latin typeface="Calibri" panose="020F0502020204030204" pitchFamily="34" charset="0"/>
            <a:cs typeface="Calibri" panose="020F0502020204030204" pitchFamily="34" charset="0"/>
          </a:endParaRPr>
        </a:p>
        <a:p>
          <a:pPr marL="171450" lvl="1" indent="-171450" algn="just" defTabSz="711200">
            <a:lnSpc>
              <a:spcPct val="90000"/>
            </a:lnSpc>
            <a:spcBef>
              <a:spcPct val="0"/>
            </a:spcBef>
            <a:spcAft>
              <a:spcPct val="15000"/>
            </a:spcAft>
            <a:buChar char="••"/>
          </a:pPr>
          <a:r>
            <a:rPr lang="tr-TR" sz="1600" kern="1200" dirty="0" smtClean="0">
              <a:latin typeface="Calibri" panose="020F0502020204030204" pitchFamily="34" charset="0"/>
              <a:cs typeface="Calibri" panose="020F0502020204030204" pitchFamily="34" charset="0"/>
            </a:rPr>
            <a:t>İşletme temsilcilerinin proje kapsamında tanıtım ve pazarlama faaliyetlerine yönelik gerçekleştirecekleri yurt dışı iş seyahatine ilişkin </a:t>
          </a:r>
          <a:r>
            <a:rPr lang="tr-TR" sz="1600" b="1" u="sng" kern="1200" dirty="0" smtClean="0">
              <a:latin typeface="Calibri" panose="020F0502020204030204" pitchFamily="34" charset="0"/>
              <a:cs typeface="Calibri" panose="020F0502020204030204" pitchFamily="34" charset="0"/>
            </a:rPr>
            <a:t>en fazla 2 işletme temsilcisinin</a:t>
          </a:r>
          <a:r>
            <a:rPr lang="tr-TR" sz="1600" b="1" u="sng" kern="1200" dirty="0" smtClean="0">
              <a:solidFill>
                <a:srgbClr val="FF0000"/>
              </a:solidFill>
              <a:latin typeface="Calibri" panose="020F0502020204030204" pitchFamily="34" charset="0"/>
              <a:cs typeface="Calibri" panose="020F0502020204030204" pitchFamily="34" charset="0"/>
            </a:rPr>
            <a:t>*</a:t>
          </a:r>
          <a:r>
            <a:rPr lang="tr-TR" sz="1600" kern="1200" dirty="0" smtClean="0">
              <a:latin typeface="Calibri" panose="020F0502020204030204" pitchFamily="34" charset="0"/>
              <a:cs typeface="Calibri" panose="020F0502020204030204" pitchFamily="34" charset="0"/>
            </a:rPr>
            <a:t> konaklama ve ekonomi sınıfı gidiş-dönüş ulaşım giderlerini kapsar. </a:t>
          </a:r>
          <a:endParaRPr lang="tr-TR" sz="1600" kern="1200" dirty="0">
            <a:latin typeface="Calibri" panose="020F0502020204030204" pitchFamily="34" charset="0"/>
            <a:cs typeface="Calibri" panose="020F0502020204030204" pitchFamily="34" charset="0"/>
          </a:endParaRPr>
        </a:p>
        <a:p>
          <a:pPr marL="171450" lvl="1" indent="-171450" algn="just" defTabSz="711200">
            <a:lnSpc>
              <a:spcPct val="90000"/>
            </a:lnSpc>
            <a:spcBef>
              <a:spcPct val="0"/>
            </a:spcBef>
            <a:spcAft>
              <a:spcPct val="15000"/>
            </a:spcAft>
            <a:buChar char="••"/>
          </a:pPr>
          <a:r>
            <a:rPr lang="tr-TR" sz="1600" b="1" kern="1200" dirty="0" smtClean="0">
              <a:latin typeface="Calibri" panose="020F0502020204030204" pitchFamily="34" charset="0"/>
              <a:cs typeface="Calibri" panose="020F0502020204030204" pitchFamily="34" charset="0"/>
            </a:rPr>
            <a:t>* </a:t>
          </a:r>
          <a:r>
            <a:rPr lang="tr-TR" sz="1600" kern="1200" dirty="0" smtClean="0">
              <a:solidFill>
                <a:srgbClr val="FF0000"/>
              </a:solidFill>
              <a:latin typeface="Calibri" panose="020F0502020204030204" pitchFamily="34" charset="0"/>
              <a:cs typeface="Calibri" panose="020F0502020204030204" pitchFamily="34" charset="0"/>
            </a:rPr>
            <a:t>İşletme temsilcilerinin; işletme sahibi, ortağı veya projede görevli çalışanı olması gerekir.</a:t>
          </a:r>
          <a:endParaRPr lang="tr-TR" sz="1600" kern="1200" dirty="0">
            <a:latin typeface="Calibri" panose="020F0502020204030204" pitchFamily="34" charset="0"/>
            <a:cs typeface="Calibri" panose="020F0502020204030204" pitchFamily="34" charset="0"/>
          </a:endParaRPr>
        </a:p>
        <a:p>
          <a:pPr marL="114300" lvl="1" indent="-114300" algn="l" defTabSz="533400">
            <a:lnSpc>
              <a:spcPct val="90000"/>
            </a:lnSpc>
            <a:spcBef>
              <a:spcPct val="0"/>
            </a:spcBef>
            <a:spcAft>
              <a:spcPct val="15000"/>
            </a:spcAft>
            <a:buChar char="••"/>
          </a:pPr>
          <a:endParaRPr lang="tr-TR" sz="1200" kern="1200" dirty="0"/>
        </a:p>
      </dsp:txBody>
      <dsp:txXfrm rot="-5400000">
        <a:off x="2343451" y="2703092"/>
        <a:ext cx="7940719" cy="2348099"/>
      </dsp:txXfrm>
    </dsp:sp>
    <dsp:sp modelId="{BCC3E5CA-EDFB-41E8-964A-E04CF46A4B77}">
      <dsp:nvSpPr>
        <dsp:cNvPr id="0" name=""/>
        <dsp:cNvSpPr/>
      </dsp:nvSpPr>
      <dsp:spPr>
        <a:xfrm>
          <a:off x="0" y="2511244"/>
          <a:ext cx="2345769" cy="267333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Yurt dışı Fuar ve Seyahat Giderleri</a:t>
          </a:r>
        </a:p>
        <a:p>
          <a:pPr lvl="0" algn="ctr" defTabSz="977900">
            <a:lnSpc>
              <a:spcPct val="90000"/>
            </a:lnSpc>
            <a:spcBef>
              <a:spcPct val="0"/>
            </a:spcBef>
            <a:spcAft>
              <a:spcPct val="35000"/>
            </a:spcAft>
          </a:pPr>
          <a:r>
            <a:rPr lang="tr-TR" sz="2200" i="1" u="none" kern="1200" dirty="0" smtClean="0">
              <a:latin typeface="Calibri" panose="020F0502020204030204" pitchFamily="34" charset="0"/>
              <a:cs typeface="Calibri" panose="020F0502020204030204" pitchFamily="34" charset="0"/>
            </a:rPr>
            <a:t>(Üst Limit: 150.000 TL)</a:t>
          </a:r>
          <a:endParaRPr lang="tr-TR" sz="2200" b="1" kern="1200" dirty="0">
            <a:latin typeface="Calibri" panose="020F0502020204030204" pitchFamily="34" charset="0"/>
            <a:cs typeface="Calibri" panose="020F0502020204030204" pitchFamily="34" charset="0"/>
          </a:endParaRPr>
        </a:p>
      </dsp:txBody>
      <dsp:txXfrm>
        <a:off x="114511" y="2625755"/>
        <a:ext cx="2116747" cy="24443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083722" y="-1239986"/>
          <a:ext cx="4893559" cy="763152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Test, analiz giderleri; işletmelerin, yurt içi ve yurt dışı laboratuvarlardan uluslararası pazarlara girişini sağlayacak ve/veya uluslararası pazarlarda rekabet avantajı yaratacak akredite olunan test, analiz konularında alacakları hizmet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Belgelendirme giderleri, işletmelerin uluslararası pazarlara girişini sağlayacak ve/veya uluslararası pazarlarda rekabet avantajı yaratacak belge alımlarını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Belgelendirme giderleri kapsamında başvuru, dosya inceleme, danışmanlık, eğitim, tetkik, denetim ve belge alımı giderlerine </a:t>
          </a:r>
          <a:r>
            <a:rPr lang="tr-TR" sz="1800" b="1" u="none" kern="1200" dirty="0" smtClean="0">
              <a:solidFill>
                <a:schemeClr val="tx1"/>
              </a:solidFill>
              <a:latin typeface="Calibri" panose="020F0502020204030204" pitchFamily="34" charset="0"/>
              <a:cs typeface="Calibri" panose="020F0502020204030204" pitchFamily="34" charset="0"/>
            </a:rPr>
            <a:t>20.000 -TL’ye kadar </a:t>
          </a:r>
          <a:r>
            <a:rPr lang="tr-TR" sz="1800" kern="1200" dirty="0" smtClean="0">
              <a:latin typeface="Calibri" panose="020F0502020204030204" pitchFamily="34" charset="0"/>
              <a:cs typeface="Calibri" panose="020F0502020204030204" pitchFamily="34" charset="0"/>
            </a:rPr>
            <a:t>destek verilir.</a:t>
          </a:r>
          <a:endParaRPr lang="tr-TR" sz="1800" kern="1200" dirty="0">
            <a:latin typeface="Calibri" panose="020F0502020204030204" pitchFamily="34" charset="0"/>
            <a:cs typeface="Calibri" panose="020F0502020204030204" pitchFamily="34" charset="0"/>
          </a:endParaRPr>
        </a:p>
        <a:p>
          <a:pPr marL="114300" lvl="1" indent="-114300" algn="just" defTabSz="622300">
            <a:lnSpc>
              <a:spcPct val="90000"/>
            </a:lnSpc>
            <a:spcBef>
              <a:spcPct val="0"/>
            </a:spcBef>
            <a:spcAft>
              <a:spcPct val="15000"/>
            </a:spcAft>
            <a:buChar char="••"/>
          </a:pPr>
          <a:endParaRPr lang="tr-TR" sz="1400" kern="1200" dirty="0"/>
        </a:p>
      </dsp:txBody>
      <dsp:txXfrm rot="-5400000">
        <a:off x="2714740" y="367880"/>
        <a:ext cx="7392640" cy="4415791"/>
      </dsp:txXfrm>
    </dsp:sp>
    <dsp:sp modelId="{EA76D721-580E-4CFE-8AB1-08AB49290FD9}">
      <dsp:nvSpPr>
        <dsp:cNvPr id="0" name=""/>
        <dsp:cNvSpPr/>
      </dsp:nvSpPr>
      <dsp:spPr>
        <a:xfrm>
          <a:off x="0" y="52050"/>
          <a:ext cx="2644168" cy="49948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Test, Analiz ve Belgelendirme Giderleri</a:t>
          </a:r>
        </a:p>
        <a:p>
          <a:pPr lvl="0" algn="ctr" defTabSz="977900">
            <a:lnSpc>
              <a:spcPct val="90000"/>
            </a:lnSpc>
            <a:spcBef>
              <a:spcPct val="0"/>
            </a:spcBef>
            <a:spcAft>
              <a:spcPct val="35000"/>
            </a:spcAft>
          </a:pPr>
          <a:r>
            <a:rPr lang="tr-TR" sz="2200" i="1" u="none" kern="1200" dirty="0" smtClean="0">
              <a:latin typeface="Calibri" panose="020F0502020204030204" pitchFamily="34" charset="0"/>
              <a:cs typeface="Calibri" panose="020F0502020204030204" pitchFamily="34" charset="0"/>
            </a:rPr>
            <a:t>(Üst Limit: 100.000 TL)</a:t>
          </a:r>
          <a:endParaRPr lang="tr-TR" sz="2200" i="1" u="none" kern="1200" dirty="0">
            <a:latin typeface="Calibri" panose="020F0502020204030204" pitchFamily="34" charset="0"/>
            <a:cs typeface="Calibri" panose="020F0502020204030204" pitchFamily="34" charset="0"/>
          </a:endParaRPr>
        </a:p>
      </dsp:txBody>
      <dsp:txXfrm>
        <a:off x="129078" y="181128"/>
        <a:ext cx="2386012" cy="47366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158483" y="-1234428"/>
          <a:ext cx="4893559" cy="762040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Eğitim ve danışmanlık giderleri; işletmelerin proje kapsamında ihracata yönelik alacakları eğitim ve danışmanlık (pazar araştırma danışmanlığı dahil)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b="1" kern="1200" dirty="0" smtClean="0">
              <a:latin typeface="Calibri" panose="020F0502020204030204" pitchFamily="34" charset="0"/>
              <a:cs typeface="Calibri" panose="020F0502020204030204" pitchFamily="34" charset="0"/>
            </a:rPr>
            <a:t>Eğitim hizmeti alınabilecek kuruluşlar; </a:t>
          </a:r>
          <a:endParaRPr lang="tr-TR" sz="1800" b="1"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Türkiye İhracatçılar Meclisi (TİM), </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İhracatçı Birlikleri, </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Üniversitelerin işletmelere yönelik eğitim hizmeti vermek amacıyla kurulmuş birimleri, </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Mevzuatlarının dış ticaret kapsamında eğitim vermeye izin vermesi şartıyla kamu kurum/kuruluşları ve bunların eğitim hizmeti vermek amacıyla kurulmuş birimleri,</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 08/02/2007 tarihli ve 5580 sayılı Özel Öğretim Kurumları Kanunu kapsamında kurum açma iznine sahip ve alanında program onayı olan kurum/kuruluşlardır.</a:t>
          </a:r>
          <a:endParaRPr lang="tr-TR" sz="1800" kern="1200" dirty="0">
            <a:latin typeface="Calibri" panose="020F0502020204030204" pitchFamily="34" charset="0"/>
            <a:cs typeface="Calibri" panose="020F0502020204030204" pitchFamily="34" charset="0"/>
          </a:endParaRPr>
        </a:p>
        <a:p>
          <a:pPr marL="57150" lvl="1" indent="-57150" algn="just" defTabSz="488950">
            <a:lnSpc>
              <a:spcPct val="90000"/>
            </a:lnSpc>
            <a:spcBef>
              <a:spcPct val="0"/>
            </a:spcBef>
            <a:spcAft>
              <a:spcPct val="15000"/>
            </a:spcAft>
            <a:buChar char="••"/>
          </a:pPr>
          <a:endParaRPr lang="tr-TR" sz="1100" kern="1200" dirty="0"/>
        </a:p>
      </dsp:txBody>
      <dsp:txXfrm rot="-5400000">
        <a:off x="2795059" y="367880"/>
        <a:ext cx="7381524" cy="4415791"/>
      </dsp:txXfrm>
    </dsp:sp>
    <dsp:sp modelId="{EA76D721-580E-4CFE-8AB1-08AB49290FD9}">
      <dsp:nvSpPr>
        <dsp:cNvPr id="0" name=""/>
        <dsp:cNvSpPr/>
      </dsp:nvSpPr>
      <dsp:spPr>
        <a:xfrm>
          <a:off x="0" y="72533"/>
          <a:ext cx="2793689" cy="49898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Hizmet Alımı Giderleri</a:t>
          </a:r>
        </a:p>
        <a:p>
          <a:pPr lvl="0" algn="ctr" defTabSz="977900">
            <a:lnSpc>
              <a:spcPct val="90000"/>
            </a:lnSpc>
            <a:spcBef>
              <a:spcPct val="0"/>
            </a:spcBef>
            <a:spcAft>
              <a:spcPct val="35000"/>
            </a:spcAft>
          </a:pPr>
          <a:r>
            <a:rPr lang="tr-TR" sz="2200" i="1" u="none" kern="1200" dirty="0" smtClean="0">
              <a:latin typeface="Calibri" panose="020F0502020204030204" pitchFamily="34" charset="0"/>
              <a:cs typeface="Calibri" panose="020F0502020204030204" pitchFamily="34" charset="0"/>
            </a:rPr>
            <a:t>(Üst Limit: 100.000 TL)</a:t>
          </a:r>
          <a:endParaRPr lang="tr-TR" sz="2200" i="1" u="none" kern="1200" dirty="0">
            <a:latin typeface="Calibri" panose="020F0502020204030204" pitchFamily="34" charset="0"/>
            <a:cs typeface="Calibri" panose="020F0502020204030204" pitchFamily="34" charset="0"/>
          </a:endParaRPr>
        </a:p>
      </dsp:txBody>
      <dsp:txXfrm>
        <a:off x="136377" y="208910"/>
        <a:ext cx="2520935" cy="471705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A3130-ACEB-4BFD-94BA-1A81F19E2715}">
      <dsp:nvSpPr>
        <dsp:cNvPr id="0" name=""/>
        <dsp:cNvSpPr/>
      </dsp:nvSpPr>
      <dsp:spPr>
        <a:xfrm rot="5400000">
          <a:off x="4385867" y="-1398214"/>
          <a:ext cx="4893559" cy="794798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Tasarım giderleri; işletmelerin ihracata konu ürün/ambalaj tasarım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Yurt dışı marka tescil giderleri; işletmelerin TÜRKPATENT (Türk Patent ve Marka Kurumu) muadili yurt dışı kurum/kuruluşlardan alacakları Marka Tescil Belgeleri için başvuru yapılan kurum/kuruluşlara yaptığı ödemelere ilişkin giderleri kapsar. </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Nakliye giderleri; işletmelerin ihracata konu ürün numunesinin yurt dışına havayolu/karayolu/demiryolu/denizyolu ile yapacağı ihracat işleminde ürün numunesinin alıcıya ulaşım sürecindeki tüm nakliye ve sigorta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Diğer hizmet alımları giderleri; proje ile ilişkilendirilebilecek diğer hizmet alım giderlerini kapsar.</a:t>
          </a: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endParaRPr lang="tr-TR" sz="1800" kern="1200" dirty="0">
            <a:latin typeface="Calibri" panose="020F0502020204030204" pitchFamily="34" charset="0"/>
            <a:cs typeface="Calibri" panose="020F0502020204030204" pitchFamily="34" charset="0"/>
          </a:endParaRPr>
        </a:p>
        <a:p>
          <a:pPr marL="171450" lvl="1" indent="-171450" algn="just" defTabSz="800100">
            <a:lnSpc>
              <a:spcPct val="90000"/>
            </a:lnSpc>
            <a:spcBef>
              <a:spcPct val="0"/>
            </a:spcBef>
            <a:spcAft>
              <a:spcPct val="15000"/>
            </a:spcAft>
            <a:buChar char="••"/>
          </a:pPr>
          <a:r>
            <a:rPr lang="tr-TR" sz="1800" kern="1200" dirty="0" smtClean="0">
              <a:latin typeface="Calibri" panose="020F0502020204030204" pitchFamily="34" charset="0"/>
              <a:cs typeface="Calibri" panose="020F0502020204030204" pitchFamily="34" charset="0"/>
            </a:rPr>
            <a:t>Eğitim, danışmanlık, tasarım, yurt dışı marka tescil, nakliye ve diğer hizmet alımı giderlerinin her biri için </a:t>
          </a:r>
          <a:r>
            <a:rPr lang="tr-TR" sz="1800" kern="1200" dirty="0" smtClean="0">
              <a:solidFill>
                <a:srgbClr val="FF0000"/>
              </a:solidFill>
              <a:latin typeface="Calibri" panose="020F0502020204030204" pitchFamily="34" charset="0"/>
              <a:cs typeface="Calibri" panose="020F0502020204030204" pitchFamily="34" charset="0"/>
            </a:rPr>
            <a:t>20.000.-TL’ye kadar</a:t>
          </a:r>
          <a:r>
            <a:rPr lang="tr-TR" sz="1800" kern="1200" dirty="0" smtClean="0">
              <a:latin typeface="Calibri" panose="020F0502020204030204" pitchFamily="34" charset="0"/>
              <a:cs typeface="Calibri" panose="020F0502020204030204" pitchFamily="34" charset="0"/>
            </a:rPr>
            <a:t> destek verilir.</a:t>
          </a:r>
          <a:endParaRPr lang="tr-TR" sz="1800" kern="1200" dirty="0">
            <a:latin typeface="Calibri" panose="020F0502020204030204" pitchFamily="34" charset="0"/>
            <a:cs typeface="Calibri" panose="020F0502020204030204" pitchFamily="34" charset="0"/>
          </a:endParaRPr>
        </a:p>
      </dsp:txBody>
      <dsp:txXfrm rot="-5400000">
        <a:off x="2858657" y="367880"/>
        <a:ext cx="7709096" cy="4415791"/>
      </dsp:txXfrm>
    </dsp:sp>
    <dsp:sp modelId="{EA76D721-580E-4CFE-8AB1-08AB49290FD9}">
      <dsp:nvSpPr>
        <dsp:cNvPr id="0" name=""/>
        <dsp:cNvSpPr/>
      </dsp:nvSpPr>
      <dsp:spPr>
        <a:xfrm>
          <a:off x="0" y="87973"/>
          <a:ext cx="2811287" cy="4958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tr-TR" sz="2200" b="1" kern="1200" dirty="0" smtClean="0">
              <a:latin typeface="Calibri" panose="020F0502020204030204" pitchFamily="34" charset="0"/>
              <a:cs typeface="Calibri" panose="020F0502020204030204" pitchFamily="34" charset="0"/>
            </a:rPr>
            <a:t>Hizmet Alımı Giderleri</a:t>
          </a:r>
        </a:p>
      </dsp:txBody>
      <dsp:txXfrm>
        <a:off x="137236" y="225209"/>
        <a:ext cx="2536815" cy="4684458"/>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4 Slayt Numarası Yer Tutucusu"/>
          <p:cNvSpPr>
            <a:spLocks noGrp="1"/>
          </p:cNvSpPr>
          <p:nvPr>
            <p:ph type="sldNum" sz="quarter" idx="3"/>
          </p:nvPr>
        </p:nvSpPr>
        <p:spPr>
          <a:xfrm>
            <a:off x="3850452" y="9430092"/>
            <a:ext cx="2945659" cy="496412"/>
          </a:xfrm>
          <a:prstGeom prst="rect">
            <a:avLst/>
          </a:prstGeom>
        </p:spPr>
        <p:txBody>
          <a:bodyPr vert="horz" lIns="91249" tIns="45624" rIns="91249" bIns="45624" rtlCol="0" anchor="b"/>
          <a:lstStyle>
            <a:lvl1pPr algn="r">
              <a:defRPr sz="1200"/>
            </a:lvl1pPr>
          </a:lstStyle>
          <a:p>
            <a:fld id="{852BF596-14AD-4026-B47E-1D33425C8778}" type="slidenum">
              <a:rPr lang="tr-TR" smtClean="0"/>
              <a:pPr/>
              <a:t>‹#›</a:t>
            </a:fld>
            <a:endParaRPr lang="tr-TR"/>
          </a:p>
        </p:txBody>
      </p:sp>
    </p:spTree>
    <p:extLst>
      <p:ext uri="{BB962C8B-B14F-4D97-AF65-F5344CB8AC3E}">
        <p14:creationId xmlns="" xmlns:p14="http://schemas.microsoft.com/office/powerpoint/2010/main" val="19185365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7" y="3"/>
            <a:ext cx="2945659" cy="496412"/>
          </a:xfrm>
          <a:prstGeom prst="rect">
            <a:avLst/>
          </a:prstGeom>
        </p:spPr>
        <p:txBody>
          <a:bodyPr vert="horz" lIns="91249" tIns="45624" rIns="91249" bIns="45624" rtlCol="0"/>
          <a:lstStyle>
            <a:lvl1pPr algn="l">
              <a:defRPr sz="1200"/>
            </a:lvl1pPr>
          </a:lstStyle>
          <a:p>
            <a:endParaRPr lang="tr-TR"/>
          </a:p>
        </p:txBody>
      </p:sp>
      <p:sp>
        <p:nvSpPr>
          <p:cNvPr id="3" name="2 Veri Yer Tutucusu"/>
          <p:cNvSpPr>
            <a:spLocks noGrp="1"/>
          </p:cNvSpPr>
          <p:nvPr>
            <p:ph type="dt" idx="1"/>
          </p:nvPr>
        </p:nvSpPr>
        <p:spPr>
          <a:xfrm>
            <a:off x="3850452" y="3"/>
            <a:ext cx="2945659" cy="496412"/>
          </a:xfrm>
          <a:prstGeom prst="rect">
            <a:avLst/>
          </a:prstGeom>
        </p:spPr>
        <p:txBody>
          <a:bodyPr vert="horz" lIns="91249" tIns="45624" rIns="91249" bIns="45624" rtlCol="0"/>
          <a:lstStyle>
            <a:lvl1pPr algn="r">
              <a:defRPr sz="1200"/>
            </a:lvl1pPr>
          </a:lstStyle>
          <a:p>
            <a:endParaRPr lang="tr-TR" dirty="0"/>
          </a:p>
        </p:txBody>
      </p:sp>
      <p:sp>
        <p:nvSpPr>
          <p:cNvPr id="4" name="3 Slayt Görüntüsü Yer Tutucusu"/>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49" tIns="45624" rIns="91249" bIns="45624" rtlCol="0" anchor="ctr"/>
          <a:lstStyle/>
          <a:p>
            <a:endParaRPr lang="tr-TR"/>
          </a:p>
        </p:txBody>
      </p:sp>
      <p:sp>
        <p:nvSpPr>
          <p:cNvPr id="5" name="4 Not Yer Tutucusu"/>
          <p:cNvSpPr>
            <a:spLocks noGrp="1"/>
          </p:cNvSpPr>
          <p:nvPr>
            <p:ph type="body" sz="quarter" idx="3"/>
          </p:nvPr>
        </p:nvSpPr>
        <p:spPr>
          <a:xfrm>
            <a:off x="679769" y="4715911"/>
            <a:ext cx="5438140" cy="4467702"/>
          </a:xfrm>
          <a:prstGeom prst="rect">
            <a:avLst/>
          </a:prstGeom>
        </p:spPr>
        <p:txBody>
          <a:bodyPr vert="horz" lIns="91249" tIns="45624" rIns="91249" bIns="45624"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7" y="9430092"/>
            <a:ext cx="2945659" cy="496412"/>
          </a:xfrm>
          <a:prstGeom prst="rect">
            <a:avLst/>
          </a:prstGeom>
        </p:spPr>
        <p:txBody>
          <a:bodyPr vert="horz" lIns="91249" tIns="45624" rIns="91249" bIns="45624" rtlCol="0" anchor="b"/>
          <a:lstStyle>
            <a:lvl1pPr algn="l">
              <a:defRPr sz="1200"/>
            </a:lvl1pPr>
          </a:lstStyle>
          <a:p>
            <a:endParaRPr lang="tr-TR"/>
          </a:p>
        </p:txBody>
      </p:sp>
      <p:sp>
        <p:nvSpPr>
          <p:cNvPr id="7" name="6 Slayt Numarası Yer Tutucusu"/>
          <p:cNvSpPr>
            <a:spLocks noGrp="1"/>
          </p:cNvSpPr>
          <p:nvPr>
            <p:ph type="sldNum" sz="quarter" idx="5"/>
          </p:nvPr>
        </p:nvSpPr>
        <p:spPr>
          <a:xfrm>
            <a:off x="3850452" y="9430092"/>
            <a:ext cx="2945659" cy="496412"/>
          </a:xfrm>
          <a:prstGeom prst="rect">
            <a:avLst/>
          </a:prstGeom>
        </p:spPr>
        <p:txBody>
          <a:bodyPr vert="horz" lIns="91249" tIns="45624" rIns="91249" bIns="45624" rtlCol="0" anchor="b"/>
          <a:lstStyle>
            <a:lvl1pPr algn="r">
              <a:defRPr sz="1200"/>
            </a:lvl1pPr>
          </a:lstStyle>
          <a:p>
            <a:fld id="{0D34A84A-BE48-4212-99C4-D6CDDF0D2B65}" type="slidenum">
              <a:rPr lang="tr-TR" smtClean="0"/>
              <a:pPr/>
              <a:t>‹#›</a:t>
            </a:fld>
            <a:endParaRPr lang="tr-TR"/>
          </a:p>
        </p:txBody>
      </p:sp>
    </p:spTree>
    <p:extLst>
      <p:ext uri="{BB962C8B-B14F-4D97-AF65-F5344CB8AC3E}">
        <p14:creationId xmlns="" xmlns:p14="http://schemas.microsoft.com/office/powerpoint/2010/main" val="2103662133"/>
      </p:ext>
    </p:extLst>
  </p:cSld>
  <p:clrMap bg1="lt1" tx1="dk1" bg2="lt2" tx2="dk2" accent1="accent1" accent2="accent2" accent3="accent3" accent4="accent4" accent5="accent5" accent6="accent6" hlink="hlink" folHlink="folHlink"/>
  <p:hf hdr="0" ftr="0" dt="0"/>
  <p:notesStyle>
    <a:lvl1pPr marL="0" algn="l" defTabSz="909775" rtl="0" eaLnBrk="1" latinLnBrk="0" hangingPunct="1">
      <a:defRPr sz="1200" kern="1200">
        <a:solidFill>
          <a:schemeClr val="tx1"/>
        </a:solidFill>
        <a:latin typeface="+mn-lt"/>
        <a:ea typeface="+mn-ea"/>
        <a:cs typeface="+mn-cs"/>
      </a:defRPr>
    </a:lvl1pPr>
    <a:lvl2pPr marL="454885" algn="l" defTabSz="909775" rtl="0" eaLnBrk="1" latinLnBrk="0" hangingPunct="1">
      <a:defRPr sz="1200" kern="1200">
        <a:solidFill>
          <a:schemeClr val="tx1"/>
        </a:solidFill>
        <a:latin typeface="+mn-lt"/>
        <a:ea typeface="+mn-ea"/>
        <a:cs typeface="+mn-cs"/>
      </a:defRPr>
    </a:lvl2pPr>
    <a:lvl3pPr marL="909775" algn="l" defTabSz="909775" rtl="0" eaLnBrk="1" latinLnBrk="0" hangingPunct="1">
      <a:defRPr sz="1200" kern="1200">
        <a:solidFill>
          <a:schemeClr val="tx1"/>
        </a:solidFill>
        <a:latin typeface="+mn-lt"/>
        <a:ea typeface="+mn-ea"/>
        <a:cs typeface="+mn-cs"/>
      </a:defRPr>
    </a:lvl3pPr>
    <a:lvl4pPr marL="1364660" algn="l" defTabSz="909775" rtl="0" eaLnBrk="1" latinLnBrk="0" hangingPunct="1">
      <a:defRPr sz="1200" kern="1200">
        <a:solidFill>
          <a:schemeClr val="tx1"/>
        </a:solidFill>
        <a:latin typeface="+mn-lt"/>
        <a:ea typeface="+mn-ea"/>
        <a:cs typeface="+mn-cs"/>
      </a:defRPr>
    </a:lvl4pPr>
    <a:lvl5pPr marL="1819547" algn="l" defTabSz="909775" rtl="0" eaLnBrk="1" latinLnBrk="0" hangingPunct="1">
      <a:defRPr sz="1200" kern="1200">
        <a:solidFill>
          <a:schemeClr val="tx1"/>
        </a:solidFill>
        <a:latin typeface="+mn-lt"/>
        <a:ea typeface="+mn-ea"/>
        <a:cs typeface="+mn-cs"/>
      </a:defRPr>
    </a:lvl5pPr>
    <a:lvl6pPr marL="2274433" algn="l" defTabSz="909775" rtl="0" eaLnBrk="1" latinLnBrk="0" hangingPunct="1">
      <a:defRPr sz="1200" kern="1200">
        <a:solidFill>
          <a:schemeClr val="tx1"/>
        </a:solidFill>
        <a:latin typeface="+mn-lt"/>
        <a:ea typeface="+mn-ea"/>
        <a:cs typeface="+mn-cs"/>
      </a:defRPr>
    </a:lvl6pPr>
    <a:lvl7pPr marL="2729320" algn="l" defTabSz="909775" rtl="0" eaLnBrk="1" latinLnBrk="0" hangingPunct="1">
      <a:defRPr sz="1200" kern="1200">
        <a:solidFill>
          <a:schemeClr val="tx1"/>
        </a:solidFill>
        <a:latin typeface="+mn-lt"/>
        <a:ea typeface="+mn-ea"/>
        <a:cs typeface="+mn-cs"/>
      </a:defRPr>
    </a:lvl7pPr>
    <a:lvl8pPr marL="3184207" algn="l" defTabSz="909775" rtl="0" eaLnBrk="1" latinLnBrk="0" hangingPunct="1">
      <a:defRPr sz="1200" kern="1200">
        <a:solidFill>
          <a:schemeClr val="tx1"/>
        </a:solidFill>
        <a:latin typeface="+mn-lt"/>
        <a:ea typeface="+mn-ea"/>
        <a:cs typeface="+mn-cs"/>
      </a:defRPr>
    </a:lvl8pPr>
    <a:lvl9pPr marL="3639091" algn="l" defTabSz="9097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a:xfrm>
            <a:off x="138113" y="739775"/>
            <a:ext cx="6581775" cy="3702050"/>
          </a:xfrm>
        </p:spPr>
      </p:sp>
      <p:sp>
        <p:nvSpPr>
          <p:cNvPr id="3" name="2 Not Yer Tutucusu"/>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D34A84A-BE48-4212-99C4-D6CDDF0D2B65}" type="slidenum">
              <a:rPr kumimoji="0" lang="tr-TR" sz="1200" b="0" i="0" u="none" strike="noStrike" kern="1200" cap="none" spc="0" normalizeH="0" baseline="0" noProof="0" smtClean="0">
                <a:ln>
                  <a:noFill/>
                </a:ln>
                <a:solidFill>
                  <a:prstClr val="black"/>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tr-TR" sz="1200" b="0" i="0" u="none" strike="noStrike" kern="1200" cap="none" spc="0" normalizeH="0" baseline="0" noProof="0">
              <a:ln>
                <a:noFill/>
              </a:ln>
              <a:solidFill>
                <a:prstClr val="black"/>
              </a:solidFill>
              <a:effectLst/>
              <a:uLnTx/>
              <a:uFillTx/>
              <a:latin typeface="Calibri" pitchFamily="34" charset="0"/>
              <a:ea typeface="ヒラギノ角ゴ Pro W3" pitchFamily="1" charset="-128"/>
              <a:cs typeface="+mn-cs"/>
            </a:endParaRPr>
          </a:p>
        </p:txBody>
      </p:sp>
    </p:spTree>
    <p:extLst>
      <p:ext uri="{BB962C8B-B14F-4D97-AF65-F5344CB8AC3E}">
        <p14:creationId xmlns="" xmlns:p14="http://schemas.microsoft.com/office/powerpoint/2010/main" val="3775892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10</a:t>
            </a:fld>
            <a:endParaRPr lang="tr-TR"/>
          </a:p>
        </p:txBody>
      </p:sp>
    </p:spTree>
    <p:extLst>
      <p:ext uri="{BB962C8B-B14F-4D97-AF65-F5344CB8AC3E}">
        <p14:creationId xmlns="" xmlns:p14="http://schemas.microsoft.com/office/powerpoint/2010/main" val="2940789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11</a:t>
            </a:fld>
            <a:endParaRPr lang="tr-TR"/>
          </a:p>
        </p:txBody>
      </p:sp>
    </p:spTree>
    <p:extLst>
      <p:ext uri="{BB962C8B-B14F-4D97-AF65-F5344CB8AC3E}">
        <p14:creationId xmlns="" xmlns:p14="http://schemas.microsoft.com/office/powerpoint/2010/main" val="404408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12</a:t>
            </a:fld>
            <a:endParaRPr lang="tr-TR"/>
          </a:p>
        </p:txBody>
      </p:sp>
    </p:spTree>
    <p:extLst>
      <p:ext uri="{BB962C8B-B14F-4D97-AF65-F5344CB8AC3E}">
        <p14:creationId xmlns="" xmlns:p14="http://schemas.microsoft.com/office/powerpoint/2010/main" val="1576058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13</a:t>
            </a:fld>
            <a:endParaRPr lang="tr-TR"/>
          </a:p>
        </p:txBody>
      </p:sp>
    </p:spTree>
    <p:extLst>
      <p:ext uri="{BB962C8B-B14F-4D97-AF65-F5344CB8AC3E}">
        <p14:creationId xmlns="" xmlns:p14="http://schemas.microsoft.com/office/powerpoint/2010/main" val="1798013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14</a:t>
            </a:fld>
            <a:endParaRPr lang="tr-TR"/>
          </a:p>
        </p:txBody>
      </p:sp>
    </p:spTree>
    <p:extLst>
      <p:ext uri="{BB962C8B-B14F-4D97-AF65-F5344CB8AC3E}">
        <p14:creationId xmlns="" xmlns:p14="http://schemas.microsoft.com/office/powerpoint/2010/main" val="2765153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15</a:t>
            </a:fld>
            <a:endParaRPr lang="tr-TR"/>
          </a:p>
        </p:txBody>
      </p:sp>
    </p:spTree>
    <p:extLst>
      <p:ext uri="{BB962C8B-B14F-4D97-AF65-F5344CB8AC3E}">
        <p14:creationId xmlns="" xmlns:p14="http://schemas.microsoft.com/office/powerpoint/2010/main" val="2252924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16</a:t>
            </a:fld>
            <a:endParaRPr lang="tr-TR"/>
          </a:p>
        </p:txBody>
      </p:sp>
    </p:spTree>
    <p:extLst>
      <p:ext uri="{BB962C8B-B14F-4D97-AF65-F5344CB8AC3E}">
        <p14:creationId xmlns="" xmlns:p14="http://schemas.microsoft.com/office/powerpoint/2010/main" val="2908357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2</a:t>
            </a:fld>
            <a:endParaRPr lang="tr-TR"/>
          </a:p>
        </p:txBody>
      </p:sp>
    </p:spTree>
    <p:extLst>
      <p:ext uri="{BB962C8B-B14F-4D97-AF65-F5344CB8AC3E}">
        <p14:creationId xmlns="" xmlns:p14="http://schemas.microsoft.com/office/powerpoint/2010/main" val="213361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3</a:t>
            </a:fld>
            <a:endParaRPr lang="tr-TR"/>
          </a:p>
        </p:txBody>
      </p:sp>
    </p:spTree>
    <p:extLst>
      <p:ext uri="{BB962C8B-B14F-4D97-AF65-F5344CB8AC3E}">
        <p14:creationId xmlns="" xmlns:p14="http://schemas.microsoft.com/office/powerpoint/2010/main" val="4192056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4</a:t>
            </a:fld>
            <a:endParaRPr lang="tr-TR"/>
          </a:p>
        </p:txBody>
      </p:sp>
    </p:spTree>
    <p:extLst>
      <p:ext uri="{BB962C8B-B14F-4D97-AF65-F5344CB8AC3E}">
        <p14:creationId xmlns="" xmlns:p14="http://schemas.microsoft.com/office/powerpoint/2010/main" val="3419134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5</a:t>
            </a:fld>
            <a:endParaRPr lang="tr-TR"/>
          </a:p>
        </p:txBody>
      </p:sp>
    </p:spTree>
    <p:extLst>
      <p:ext uri="{BB962C8B-B14F-4D97-AF65-F5344CB8AC3E}">
        <p14:creationId xmlns="" xmlns:p14="http://schemas.microsoft.com/office/powerpoint/2010/main" val="228679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6</a:t>
            </a:fld>
            <a:endParaRPr lang="tr-TR"/>
          </a:p>
        </p:txBody>
      </p:sp>
    </p:spTree>
    <p:extLst>
      <p:ext uri="{BB962C8B-B14F-4D97-AF65-F5344CB8AC3E}">
        <p14:creationId xmlns="" xmlns:p14="http://schemas.microsoft.com/office/powerpoint/2010/main" val="3999378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7</a:t>
            </a:fld>
            <a:endParaRPr lang="tr-TR"/>
          </a:p>
        </p:txBody>
      </p:sp>
    </p:spTree>
    <p:extLst>
      <p:ext uri="{BB962C8B-B14F-4D97-AF65-F5344CB8AC3E}">
        <p14:creationId xmlns="" xmlns:p14="http://schemas.microsoft.com/office/powerpoint/2010/main" val="4248521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D34A84A-BE48-4212-99C4-D6CDDF0D2B65}" type="slidenum">
              <a:rPr lang="tr-TR" smtClean="0"/>
              <a:pPr/>
              <a:t>8</a:t>
            </a:fld>
            <a:endParaRPr lang="tr-TR"/>
          </a:p>
        </p:txBody>
      </p:sp>
    </p:spTree>
    <p:extLst>
      <p:ext uri="{BB962C8B-B14F-4D97-AF65-F5344CB8AC3E}">
        <p14:creationId xmlns="" xmlns:p14="http://schemas.microsoft.com/office/powerpoint/2010/main" val="2779420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D34A84A-BE48-4212-99C4-D6CDDF0D2B65}" type="slidenum">
              <a:rPr lang="tr-TR" smtClean="0"/>
              <a:pPr/>
              <a:t>9</a:t>
            </a:fld>
            <a:endParaRPr lang="tr-TR"/>
          </a:p>
        </p:txBody>
      </p:sp>
    </p:spTree>
    <p:extLst>
      <p:ext uri="{BB962C8B-B14F-4D97-AF65-F5344CB8AC3E}">
        <p14:creationId xmlns="" xmlns:p14="http://schemas.microsoft.com/office/powerpoint/2010/main" val="30541791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2.xml"/><Relationship Id="rId4"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4" Type="http://schemas.openxmlformats.org/officeDocument/2006/relationships/image" Target="../media/image6.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3.xml"/><Relationship Id="rId4"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6.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3.xml"/><Relationship Id="rId4" Type="http://schemas.openxmlformats.org/officeDocument/2006/relationships/image" Target="../media/image6.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6.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 Id="rId4" Type="http://schemas.openxmlformats.org/officeDocument/2006/relationships/image" Target="../media/image6.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4.xml"/><Relationship Id="rId4" Type="http://schemas.openxmlformats.org/officeDocument/2006/relationships/image" Target="../media/image3.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4" Type="http://schemas.openxmlformats.org/officeDocument/2006/relationships/image" Target="../media/image6.png"/></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5.xml"/><Relationship Id="rId4" Type="http://schemas.openxmlformats.org/officeDocument/2006/relationships/image" Target="../media/image6.png"/></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4" Type="http://schemas.openxmlformats.org/officeDocument/2006/relationships/image" Target="../media/image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3.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4"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8" indent="0" algn="ctr">
              <a:buNone/>
              <a:defRPr>
                <a:solidFill>
                  <a:schemeClr val="tx1">
                    <a:tint val="75000"/>
                  </a:schemeClr>
                </a:solidFill>
              </a:defRPr>
            </a:lvl2pPr>
            <a:lvl3pPr marL="910059" indent="0" algn="ctr">
              <a:buNone/>
              <a:defRPr>
                <a:solidFill>
                  <a:schemeClr val="tx1">
                    <a:tint val="75000"/>
                  </a:schemeClr>
                </a:solidFill>
              </a:defRPr>
            </a:lvl3pPr>
            <a:lvl4pPr marL="1365087" indent="0" algn="ctr">
              <a:buNone/>
              <a:defRPr>
                <a:solidFill>
                  <a:schemeClr val="tx1">
                    <a:tint val="75000"/>
                  </a:schemeClr>
                </a:solidFill>
              </a:defRPr>
            </a:lvl4pPr>
            <a:lvl5pPr marL="1820116" indent="0" algn="ctr">
              <a:buNone/>
              <a:defRPr>
                <a:solidFill>
                  <a:schemeClr val="tx1">
                    <a:tint val="75000"/>
                  </a:schemeClr>
                </a:solidFill>
              </a:defRPr>
            </a:lvl5pPr>
            <a:lvl6pPr marL="2275144" indent="0" algn="ctr">
              <a:buNone/>
              <a:defRPr>
                <a:solidFill>
                  <a:schemeClr val="tx1">
                    <a:tint val="75000"/>
                  </a:schemeClr>
                </a:solidFill>
              </a:defRPr>
            </a:lvl6pPr>
            <a:lvl7pPr marL="2730175" indent="0" algn="ctr">
              <a:buNone/>
              <a:defRPr>
                <a:solidFill>
                  <a:schemeClr val="tx1">
                    <a:tint val="75000"/>
                  </a:schemeClr>
                </a:solidFill>
              </a:defRPr>
            </a:lvl7pPr>
            <a:lvl8pPr marL="3185204" indent="0" algn="ctr">
              <a:buNone/>
              <a:defRPr>
                <a:solidFill>
                  <a:schemeClr val="tx1">
                    <a:tint val="75000"/>
                  </a:schemeClr>
                </a:solidFill>
              </a:defRPr>
            </a:lvl8pPr>
            <a:lvl9pPr marL="364023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1593116889"/>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7"/>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7/22/2020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41961248"/>
      </p:ext>
    </p:extLst>
  </p:cSld>
  <p:clrMapOvr>
    <a:masterClrMapping/>
  </p:clrMapOvr>
  <p:transition spd="slow">
    <p:push dir="u"/>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2" indent="0" algn="ctr">
              <a:buNone/>
              <a:defRPr>
                <a:solidFill>
                  <a:schemeClr val="tx1">
                    <a:tint val="75000"/>
                  </a:schemeClr>
                </a:solidFill>
              </a:defRPr>
            </a:lvl2pPr>
            <a:lvl3pPr marL="910046" indent="0" algn="ctr">
              <a:buNone/>
              <a:defRPr>
                <a:solidFill>
                  <a:schemeClr val="tx1">
                    <a:tint val="75000"/>
                  </a:schemeClr>
                </a:solidFill>
              </a:defRPr>
            </a:lvl3pPr>
            <a:lvl4pPr marL="1365068" indent="0" algn="ctr">
              <a:buNone/>
              <a:defRPr>
                <a:solidFill>
                  <a:schemeClr val="tx1">
                    <a:tint val="75000"/>
                  </a:schemeClr>
                </a:solidFill>
              </a:defRPr>
            </a:lvl4pPr>
            <a:lvl5pPr marL="1820091" indent="0" algn="ctr">
              <a:buNone/>
              <a:defRPr>
                <a:solidFill>
                  <a:schemeClr val="tx1">
                    <a:tint val="75000"/>
                  </a:schemeClr>
                </a:solidFill>
              </a:defRPr>
            </a:lvl5pPr>
            <a:lvl6pPr marL="2275113" indent="0" algn="ctr">
              <a:buNone/>
              <a:defRPr>
                <a:solidFill>
                  <a:schemeClr val="tx1">
                    <a:tint val="75000"/>
                  </a:schemeClr>
                </a:solidFill>
              </a:defRPr>
            </a:lvl6pPr>
            <a:lvl7pPr marL="2730138" indent="0" algn="ctr">
              <a:buNone/>
              <a:defRPr>
                <a:solidFill>
                  <a:schemeClr val="tx1">
                    <a:tint val="75000"/>
                  </a:schemeClr>
                </a:solidFill>
              </a:defRPr>
            </a:lvl7pPr>
            <a:lvl8pPr marL="3185160" indent="0" algn="ctr">
              <a:buNone/>
              <a:defRPr>
                <a:solidFill>
                  <a:schemeClr val="tx1">
                    <a:tint val="75000"/>
                  </a:schemeClr>
                </a:solidFill>
              </a:defRPr>
            </a:lvl8pPr>
            <a:lvl9pPr marL="364018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7"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3636244361"/>
      </p:ext>
    </p:extLst>
  </p:cSld>
  <p:clrMapOvr>
    <a:masterClrMapping/>
  </p:clrMapOvr>
  <p:transition spd="slow">
    <p:push dir="u"/>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5"/>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defTabSz="914387">
              <a:defRPr/>
            </a:pPr>
            <a:fld id="{33C7F8E1-A45F-49CB-A6C3-1661EDF21148}" type="datetime1">
              <a:rPr lang="en-US" smtClean="0">
                <a:solidFill>
                  <a:prstClr val="black"/>
                </a:solidFill>
              </a:rPr>
              <a:pPr defTabSz="914387">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2406881339"/>
      </p:ext>
    </p:extLst>
  </p:cSld>
  <p:clrMapOvr>
    <a:masterClrMapping/>
  </p:clrMapOvr>
  <p:transition spd="slow">
    <p:push dir="u"/>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9"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3"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9"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8"/>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2" indent="0">
              <a:buNone/>
              <a:defRPr sz="1800">
                <a:solidFill>
                  <a:schemeClr val="tx1">
                    <a:tint val="75000"/>
                  </a:schemeClr>
                </a:solidFill>
              </a:defRPr>
            </a:lvl2pPr>
            <a:lvl3pPr marL="910046" indent="0">
              <a:buNone/>
              <a:defRPr sz="1600">
                <a:solidFill>
                  <a:schemeClr val="tx1">
                    <a:tint val="75000"/>
                  </a:schemeClr>
                </a:solidFill>
              </a:defRPr>
            </a:lvl3pPr>
            <a:lvl4pPr marL="1365068" indent="0">
              <a:buNone/>
              <a:defRPr sz="1400">
                <a:solidFill>
                  <a:schemeClr val="tx1">
                    <a:tint val="75000"/>
                  </a:schemeClr>
                </a:solidFill>
              </a:defRPr>
            </a:lvl4pPr>
            <a:lvl5pPr marL="1820091" indent="0">
              <a:buNone/>
              <a:defRPr sz="1400">
                <a:solidFill>
                  <a:schemeClr val="tx1">
                    <a:tint val="75000"/>
                  </a:schemeClr>
                </a:solidFill>
              </a:defRPr>
            </a:lvl5pPr>
            <a:lvl6pPr marL="2275113" indent="0">
              <a:buNone/>
              <a:defRPr sz="1400">
                <a:solidFill>
                  <a:schemeClr val="tx1">
                    <a:tint val="75000"/>
                  </a:schemeClr>
                </a:solidFill>
              </a:defRPr>
            </a:lvl6pPr>
            <a:lvl7pPr marL="2730138" indent="0">
              <a:buNone/>
              <a:defRPr sz="1400">
                <a:solidFill>
                  <a:schemeClr val="tx1">
                    <a:tint val="75000"/>
                  </a:schemeClr>
                </a:solidFill>
              </a:defRPr>
            </a:lvl7pPr>
            <a:lvl8pPr marL="3185160" indent="0">
              <a:buNone/>
              <a:defRPr sz="1400">
                <a:solidFill>
                  <a:schemeClr val="tx1">
                    <a:tint val="75000"/>
                  </a:schemeClr>
                </a:solidFill>
              </a:defRPr>
            </a:lvl8pPr>
            <a:lvl9pPr marL="364018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defTabSz="914387">
              <a:defRPr/>
            </a:pPr>
            <a:fld id="{928FD1F8-FE42-46CB-8629-DB088AC39D80}" type="datetime1">
              <a:rPr lang="en-US" smtClean="0">
                <a:solidFill>
                  <a:prstClr val="black"/>
                </a:solidFill>
              </a:rPr>
              <a:pPr defTabSz="914387">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3711053293"/>
      </p:ext>
    </p:extLst>
  </p:cSld>
  <p:clrMapOvr>
    <a:masterClrMapping/>
  </p:clrMapOvr>
  <p:transition spd="slow">
    <p:push dir="u"/>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0"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defTabSz="914387">
              <a:defRPr/>
            </a:pPr>
            <a:fld id="{8177893F-052A-4075-9CB9-51116CE92CC3}" type="datetime1">
              <a:rPr lang="en-US" smtClean="0">
                <a:solidFill>
                  <a:prstClr val="black"/>
                </a:solidFill>
              </a:rPr>
              <a:pPr defTabSz="914387">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396543608"/>
      </p:ext>
    </p:extLst>
  </p:cSld>
  <p:clrMapOvr>
    <a:masterClrMapping/>
  </p:clrMapOvr>
  <p:transition spd="slow">
    <p:push dir="u"/>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1"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defTabSz="914387">
              <a:defRPr/>
            </a:pPr>
            <a:fld id="{781DD2B6-9470-4290-8906-6B470239C0C4}" type="datetime1">
              <a:rPr lang="en-US" smtClean="0">
                <a:solidFill>
                  <a:prstClr val="black"/>
                </a:solidFill>
              </a:rPr>
              <a:pPr defTabSz="914387">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1677404420"/>
      </p:ext>
    </p:extLst>
  </p:cSld>
  <p:clrMapOvr>
    <a:masterClrMapping/>
  </p:clrMapOvr>
  <p:transition spd="slow">
    <p:push dir="u"/>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defTabSz="914387">
              <a:defRPr/>
            </a:pPr>
            <a:fld id="{DFFA1F0B-FDC9-4E0E-9CB5-A528FBB43912}" type="datetime1">
              <a:rPr lang="en-US" smtClean="0">
                <a:solidFill>
                  <a:prstClr val="black"/>
                </a:solidFill>
              </a:rPr>
              <a:pPr defTabSz="914387">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1045249474"/>
      </p:ext>
    </p:extLst>
  </p:cSld>
  <p:clrMapOvr>
    <a:masterClrMapping/>
  </p:clrMapOvr>
  <p:transition spd="slow">
    <p:push dir="u"/>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2" indent="0">
              <a:buNone/>
              <a:defRPr sz="2800"/>
            </a:lvl2pPr>
            <a:lvl3pPr marL="910046" indent="0">
              <a:buNone/>
              <a:defRPr sz="2400"/>
            </a:lvl3pPr>
            <a:lvl4pPr marL="1365068" indent="0">
              <a:buNone/>
              <a:defRPr sz="2000"/>
            </a:lvl4pPr>
            <a:lvl5pPr marL="1820091" indent="0">
              <a:buNone/>
              <a:defRPr sz="2000"/>
            </a:lvl5pPr>
            <a:lvl6pPr marL="2275113" indent="0">
              <a:buNone/>
              <a:defRPr sz="2000"/>
            </a:lvl6pPr>
            <a:lvl7pPr marL="2730138" indent="0">
              <a:buNone/>
              <a:defRPr sz="2000"/>
            </a:lvl7pPr>
            <a:lvl8pPr marL="3185160" indent="0">
              <a:buNone/>
              <a:defRPr sz="2000"/>
            </a:lvl8pPr>
            <a:lvl9pPr marL="364018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2" indent="0">
              <a:buNone/>
              <a:defRPr sz="1200"/>
            </a:lvl2pPr>
            <a:lvl3pPr marL="910046" indent="0">
              <a:buNone/>
              <a:defRPr sz="1000"/>
            </a:lvl3pPr>
            <a:lvl4pPr marL="1365068" indent="0">
              <a:buNone/>
              <a:defRPr sz="900"/>
            </a:lvl4pPr>
            <a:lvl5pPr marL="1820091" indent="0">
              <a:buNone/>
              <a:defRPr sz="900"/>
            </a:lvl5pPr>
            <a:lvl6pPr marL="2275113" indent="0">
              <a:buNone/>
              <a:defRPr sz="900"/>
            </a:lvl6pPr>
            <a:lvl7pPr marL="2730138" indent="0">
              <a:buNone/>
              <a:defRPr sz="900"/>
            </a:lvl7pPr>
            <a:lvl8pPr marL="3185160" indent="0">
              <a:buNone/>
              <a:defRPr sz="900"/>
            </a:lvl8pPr>
            <a:lvl9pPr marL="364018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defTabSz="914387">
              <a:defRPr/>
            </a:pPr>
            <a:fld id="{7B421841-48C2-4AE9-AFF1-D910EC6045F4}" type="datetime1">
              <a:rPr lang="en-US" smtClean="0">
                <a:solidFill>
                  <a:prstClr val="black"/>
                </a:solidFill>
              </a:rPr>
              <a:pPr defTabSz="914387">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1984146208"/>
      </p:ext>
    </p:extLst>
  </p:cSld>
  <p:clrMapOvr>
    <a:masterClrMapping/>
  </p:clrMapOvr>
  <p:transition spd="slow">
    <p:push dir="u"/>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2" indent="0" algn="ctr">
              <a:buNone/>
              <a:defRPr/>
            </a:lvl2pPr>
            <a:lvl3pPr marL="910046" indent="0" algn="ctr">
              <a:buNone/>
              <a:defRPr/>
            </a:lvl3pPr>
            <a:lvl4pPr marL="1365068" indent="0" algn="ctr">
              <a:buNone/>
              <a:defRPr/>
            </a:lvl4pPr>
            <a:lvl5pPr marL="1820091" indent="0" algn="ctr">
              <a:buNone/>
              <a:defRPr/>
            </a:lvl5pPr>
            <a:lvl6pPr marL="2275113" indent="0" algn="ctr">
              <a:buNone/>
              <a:defRPr/>
            </a:lvl6pPr>
            <a:lvl7pPr marL="2730138" indent="0" algn="ctr">
              <a:buNone/>
              <a:defRPr/>
            </a:lvl7pPr>
            <a:lvl8pPr marL="3185160" indent="0" algn="ctr">
              <a:buNone/>
              <a:defRPr/>
            </a:lvl8pPr>
            <a:lvl9pPr marL="364018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defTabSz="914387">
              <a:defRPr/>
            </a:pPr>
            <a:fld id="{839A4C9F-4CEE-4DD2-BD15-B17A0C6BCA0E}" type="datetime1">
              <a:rPr lang="en-US" smtClean="0">
                <a:solidFill>
                  <a:prstClr val="black"/>
                </a:solidFill>
              </a:rPr>
              <a:pPr defTabSz="914387">
                <a:defRPr/>
              </a:pPr>
              <a:t>7/22/2020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defTabSz="914387">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617496572"/>
      </p:ext>
    </p:extLst>
  </p:cSld>
  <p:clrMapOvr>
    <a:masterClrMapping/>
  </p:clrMapOvr>
  <p:transition spd="slow">
    <p:push dir="u"/>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defTabSz="914387">
              <a:defRPr/>
            </a:pPr>
            <a:fld id="{E5631685-C015-4681-A6F1-40B2C02177A4}" type="datetime1">
              <a:rPr lang="en-US" smtClean="0">
                <a:solidFill>
                  <a:prstClr val="black"/>
                </a:solidFill>
              </a:rPr>
              <a:pPr defTabSz="914387">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4093900816"/>
      </p:ext>
    </p:extLst>
  </p:cSld>
  <p:clrMapOvr>
    <a:masterClrMapping/>
  </p:clrMapOvr>
  <p:transition spd="slow">
    <p:push dir="u"/>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8"/>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defTabSz="914387">
              <a:defRPr/>
            </a:pPr>
            <a:fld id="{CC514C3A-039D-4B5B-9AE0-8E64C469F680}" type="datetime1">
              <a:rPr lang="en-US" smtClean="0"/>
              <a:pPr defTabSz="914387">
                <a:defRPr/>
              </a:pPr>
              <a:t>7/22/2020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defTabSz="914387">
              <a:defRPr/>
            </a:pPr>
            <a:endParaRPr lang="en-CA"/>
          </a:p>
        </p:txBody>
      </p:sp>
      <p:sp>
        <p:nvSpPr>
          <p:cNvPr id="5" name="Rectangle 6"/>
          <p:cNvSpPr>
            <a:spLocks noGrp="1" noChangeArrowheads="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149179843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4"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7"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5028" indent="0" algn="ctr">
              <a:buNone/>
              <a:defRPr>
                <a:solidFill>
                  <a:schemeClr val="tx1">
                    <a:tint val="75000"/>
                  </a:schemeClr>
                </a:solidFill>
              </a:defRPr>
            </a:lvl2pPr>
            <a:lvl3pPr marL="910059" indent="0" algn="ctr">
              <a:buNone/>
              <a:defRPr>
                <a:solidFill>
                  <a:schemeClr val="tx1">
                    <a:tint val="75000"/>
                  </a:schemeClr>
                </a:solidFill>
              </a:defRPr>
            </a:lvl3pPr>
            <a:lvl4pPr marL="1365087" indent="0" algn="ctr">
              <a:buNone/>
              <a:defRPr>
                <a:solidFill>
                  <a:schemeClr val="tx1">
                    <a:tint val="75000"/>
                  </a:schemeClr>
                </a:solidFill>
              </a:defRPr>
            </a:lvl4pPr>
            <a:lvl5pPr marL="1820116" indent="0" algn="ctr">
              <a:buNone/>
              <a:defRPr>
                <a:solidFill>
                  <a:schemeClr val="tx1">
                    <a:tint val="75000"/>
                  </a:schemeClr>
                </a:solidFill>
              </a:defRPr>
            </a:lvl5pPr>
            <a:lvl6pPr marL="2275144" indent="0" algn="ctr">
              <a:buNone/>
              <a:defRPr>
                <a:solidFill>
                  <a:schemeClr val="tx1">
                    <a:tint val="75000"/>
                  </a:schemeClr>
                </a:solidFill>
              </a:defRPr>
            </a:lvl6pPr>
            <a:lvl7pPr marL="2730175" indent="0" algn="ctr">
              <a:buNone/>
              <a:defRPr>
                <a:solidFill>
                  <a:schemeClr val="tx1">
                    <a:tint val="75000"/>
                  </a:schemeClr>
                </a:solidFill>
              </a:defRPr>
            </a:lvl7pPr>
            <a:lvl8pPr marL="3185204" indent="0" algn="ctr">
              <a:buNone/>
              <a:defRPr>
                <a:solidFill>
                  <a:schemeClr val="tx1">
                    <a:tint val="75000"/>
                  </a:schemeClr>
                </a:solidFill>
              </a:defRPr>
            </a:lvl8pPr>
            <a:lvl9pPr marL="3640231"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1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2203006850"/>
      </p:ext>
    </p:extLst>
  </p:cSld>
  <p:clrMapOvr>
    <a:masterClrMapping/>
  </p:clrMapOvr>
  <p:transition spd="slow">
    <p:push dir="u"/>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2"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69" indent="0" algn="ctr">
              <a:buNone/>
              <a:defRPr>
                <a:solidFill>
                  <a:schemeClr val="tx1">
                    <a:tint val="75000"/>
                  </a:schemeClr>
                </a:solidFill>
              </a:defRPr>
            </a:lvl2pPr>
            <a:lvl3pPr marL="909944" indent="0" algn="ctr">
              <a:buNone/>
              <a:defRPr>
                <a:solidFill>
                  <a:schemeClr val="tx1">
                    <a:tint val="75000"/>
                  </a:schemeClr>
                </a:solidFill>
              </a:defRPr>
            </a:lvl3pPr>
            <a:lvl4pPr marL="1364914" indent="0" algn="ctr">
              <a:buNone/>
              <a:defRPr>
                <a:solidFill>
                  <a:schemeClr val="tx1">
                    <a:tint val="75000"/>
                  </a:schemeClr>
                </a:solidFill>
              </a:defRPr>
            </a:lvl4pPr>
            <a:lvl5pPr marL="1819885" indent="0" algn="ctr">
              <a:buNone/>
              <a:defRPr>
                <a:solidFill>
                  <a:schemeClr val="tx1">
                    <a:tint val="75000"/>
                  </a:schemeClr>
                </a:solidFill>
              </a:defRPr>
            </a:lvl5pPr>
            <a:lvl6pPr marL="2274858" indent="0" algn="ctr">
              <a:buNone/>
              <a:defRPr>
                <a:solidFill>
                  <a:schemeClr val="tx1">
                    <a:tint val="75000"/>
                  </a:schemeClr>
                </a:solidFill>
              </a:defRPr>
            </a:lvl6pPr>
            <a:lvl7pPr marL="2729830" indent="0" algn="ctr">
              <a:buNone/>
              <a:defRPr>
                <a:solidFill>
                  <a:schemeClr val="tx1">
                    <a:tint val="75000"/>
                  </a:schemeClr>
                </a:solidFill>
              </a:defRPr>
            </a:lvl7pPr>
            <a:lvl8pPr marL="3184803" indent="0" algn="ctr">
              <a:buNone/>
              <a:defRPr>
                <a:solidFill>
                  <a:schemeClr val="tx1">
                    <a:tint val="75000"/>
                  </a:schemeClr>
                </a:solidFill>
              </a:defRPr>
            </a:lvl8pPr>
            <a:lvl9pPr marL="363977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7"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2729699291"/>
      </p:ext>
    </p:extLst>
  </p:cSld>
  <p:clrMapOvr>
    <a:masterClrMapping/>
  </p:clrMapOvr>
  <p:transition spd="slow">
    <p:push dir="u"/>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5"/>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defTabSz="914387">
              <a:defRPr/>
            </a:pPr>
            <a:fld id="{33C7F8E1-A45F-49CB-A6C3-1661EDF21148}" type="datetime1">
              <a:rPr lang="en-US" smtClean="0">
                <a:solidFill>
                  <a:prstClr val="black"/>
                </a:solidFill>
              </a:rPr>
              <a:pPr defTabSz="914387">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1889297906"/>
      </p:ext>
    </p:extLst>
  </p:cSld>
  <p:clrMapOvr>
    <a:masterClrMapping/>
  </p:clrMapOvr>
  <p:transition spd="slow">
    <p:push dir="u"/>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9"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3"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1"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8"/>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69" indent="0">
              <a:buNone/>
              <a:defRPr sz="1800">
                <a:solidFill>
                  <a:schemeClr val="tx1">
                    <a:tint val="75000"/>
                  </a:schemeClr>
                </a:solidFill>
              </a:defRPr>
            </a:lvl2pPr>
            <a:lvl3pPr marL="909944" indent="0">
              <a:buNone/>
              <a:defRPr sz="1600">
                <a:solidFill>
                  <a:schemeClr val="tx1">
                    <a:tint val="75000"/>
                  </a:schemeClr>
                </a:solidFill>
              </a:defRPr>
            </a:lvl3pPr>
            <a:lvl4pPr marL="1364914" indent="0">
              <a:buNone/>
              <a:defRPr sz="1400">
                <a:solidFill>
                  <a:schemeClr val="tx1">
                    <a:tint val="75000"/>
                  </a:schemeClr>
                </a:solidFill>
              </a:defRPr>
            </a:lvl4pPr>
            <a:lvl5pPr marL="1819885" indent="0">
              <a:buNone/>
              <a:defRPr sz="1400">
                <a:solidFill>
                  <a:schemeClr val="tx1">
                    <a:tint val="75000"/>
                  </a:schemeClr>
                </a:solidFill>
              </a:defRPr>
            </a:lvl5pPr>
            <a:lvl6pPr marL="2274858" indent="0">
              <a:buNone/>
              <a:defRPr sz="1400">
                <a:solidFill>
                  <a:schemeClr val="tx1">
                    <a:tint val="75000"/>
                  </a:schemeClr>
                </a:solidFill>
              </a:defRPr>
            </a:lvl6pPr>
            <a:lvl7pPr marL="2729830" indent="0">
              <a:buNone/>
              <a:defRPr sz="1400">
                <a:solidFill>
                  <a:schemeClr val="tx1">
                    <a:tint val="75000"/>
                  </a:schemeClr>
                </a:solidFill>
              </a:defRPr>
            </a:lvl7pPr>
            <a:lvl8pPr marL="3184803" indent="0">
              <a:buNone/>
              <a:defRPr sz="1400">
                <a:solidFill>
                  <a:schemeClr val="tx1">
                    <a:tint val="75000"/>
                  </a:schemeClr>
                </a:solidFill>
              </a:defRPr>
            </a:lvl8pPr>
            <a:lvl9pPr marL="363977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defTabSz="914387">
              <a:defRPr/>
            </a:pPr>
            <a:fld id="{928FD1F8-FE42-46CB-8629-DB088AC39D80}" type="datetime1">
              <a:rPr lang="en-US" smtClean="0">
                <a:solidFill>
                  <a:prstClr val="black"/>
                </a:solidFill>
              </a:rPr>
              <a:pPr defTabSz="914387">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2891182971"/>
      </p:ext>
    </p:extLst>
  </p:cSld>
  <p:clrMapOvr>
    <a:masterClrMapping/>
  </p:clrMapOvr>
  <p:transition spd="slow">
    <p:push dir="u"/>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3"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defTabSz="914387">
              <a:defRPr/>
            </a:pPr>
            <a:fld id="{8177893F-052A-4075-9CB9-51116CE92CC3}" type="datetime1">
              <a:rPr lang="en-US" smtClean="0">
                <a:solidFill>
                  <a:prstClr val="black"/>
                </a:solidFill>
              </a:rPr>
              <a:pPr defTabSz="914387">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1275247250"/>
      </p:ext>
    </p:extLst>
  </p:cSld>
  <p:clrMapOvr>
    <a:masterClrMapping/>
  </p:clrMapOvr>
  <p:transition spd="slow">
    <p:push dir="u"/>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9" y="300030"/>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4"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defTabSz="914387">
              <a:defRPr/>
            </a:pPr>
            <a:fld id="{781DD2B6-9470-4290-8906-6B470239C0C4}" type="datetime1">
              <a:rPr lang="en-US" smtClean="0">
                <a:solidFill>
                  <a:prstClr val="black"/>
                </a:solidFill>
              </a:rPr>
              <a:pPr defTabSz="914387">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1844589395"/>
      </p:ext>
    </p:extLst>
  </p:cSld>
  <p:clrMapOvr>
    <a:masterClrMapping/>
  </p:clrMapOvr>
  <p:transition spd="slow">
    <p:push dir="u"/>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defTabSz="914387">
              <a:defRPr/>
            </a:pPr>
            <a:fld id="{DFFA1F0B-FDC9-4E0E-9CB5-A528FBB43912}" type="datetime1">
              <a:rPr lang="en-US" smtClean="0">
                <a:solidFill>
                  <a:prstClr val="black"/>
                </a:solidFill>
              </a:rPr>
              <a:pPr defTabSz="914387">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defTabSz="914387">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2488237478"/>
      </p:ext>
    </p:extLst>
  </p:cSld>
  <p:clrMapOvr>
    <a:masterClrMapping/>
  </p:clrMapOvr>
  <p:transition spd="slow">
    <p:push dir="u"/>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69" indent="0">
              <a:buNone/>
              <a:defRPr sz="2800"/>
            </a:lvl2pPr>
            <a:lvl3pPr marL="909944" indent="0">
              <a:buNone/>
              <a:defRPr sz="2400"/>
            </a:lvl3pPr>
            <a:lvl4pPr marL="1364914" indent="0">
              <a:buNone/>
              <a:defRPr sz="2000"/>
            </a:lvl4pPr>
            <a:lvl5pPr marL="1819885" indent="0">
              <a:buNone/>
              <a:defRPr sz="2000"/>
            </a:lvl5pPr>
            <a:lvl6pPr marL="2274858" indent="0">
              <a:buNone/>
              <a:defRPr sz="2000"/>
            </a:lvl6pPr>
            <a:lvl7pPr marL="2729830" indent="0">
              <a:buNone/>
              <a:defRPr sz="2000"/>
            </a:lvl7pPr>
            <a:lvl8pPr marL="3184803" indent="0">
              <a:buNone/>
              <a:defRPr sz="2000"/>
            </a:lvl8pPr>
            <a:lvl9pPr marL="363977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69" indent="0">
              <a:buNone/>
              <a:defRPr sz="1200"/>
            </a:lvl2pPr>
            <a:lvl3pPr marL="909944" indent="0">
              <a:buNone/>
              <a:defRPr sz="1000"/>
            </a:lvl3pPr>
            <a:lvl4pPr marL="1364914" indent="0">
              <a:buNone/>
              <a:defRPr sz="900"/>
            </a:lvl4pPr>
            <a:lvl5pPr marL="1819885" indent="0">
              <a:buNone/>
              <a:defRPr sz="900"/>
            </a:lvl5pPr>
            <a:lvl6pPr marL="2274858" indent="0">
              <a:buNone/>
              <a:defRPr sz="900"/>
            </a:lvl6pPr>
            <a:lvl7pPr marL="2729830" indent="0">
              <a:buNone/>
              <a:defRPr sz="900"/>
            </a:lvl7pPr>
            <a:lvl8pPr marL="3184803" indent="0">
              <a:buNone/>
              <a:defRPr sz="900"/>
            </a:lvl8pPr>
            <a:lvl9pPr marL="363977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defTabSz="914387">
              <a:defRPr/>
            </a:pPr>
            <a:fld id="{7B421841-48C2-4AE9-AFF1-D910EC6045F4}" type="datetime1">
              <a:rPr lang="en-US" smtClean="0">
                <a:solidFill>
                  <a:prstClr val="black"/>
                </a:solidFill>
              </a:rPr>
              <a:pPr defTabSz="914387">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defTabSz="914387">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557961056"/>
      </p:ext>
    </p:extLst>
  </p:cSld>
  <p:clrMapOvr>
    <a:masterClrMapping/>
  </p:clrMapOvr>
  <p:transition spd="slow">
    <p:push dir="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9"/>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defTabSz="914387">
              <a:defRPr/>
            </a:pPr>
            <a:fld id="{E5631685-C015-4681-A6F1-40B2C02177A4}" type="datetime1">
              <a:rPr lang="en-US" smtClean="0">
                <a:solidFill>
                  <a:prstClr val="black"/>
                </a:solidFill>
              </a:rPr>
              <a:pPr defTabSz="914387">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defTabSz="914387">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defTabSz="914387">
              <a:defRPr/>
            </a:pPr>
            <a:fld id="{FF16F97C-866D-4F85-A1F6-DDF39F62CB6A}" type="slidenum">
              <a:rPr lang="en-CA" smtClean="0">
                <a:solidFill>
                  <a:prstClr val="black"/>
                </a:solidFill>
              </a:rPr>
              <a:pPr defTabSz="914387">
                <a:defRPr/>
              </a:pPr>
              <a:t>‹#›</a:t>
            </a:fld>
            <a:endParaRPr lang="en-CA">
              <a:solidFill>
                <a:prstClr val="black"/>
              </a:solidFill>
            </a:endParaRPr>
          </a:p>
        </p:txBody>
      </p:sp>
    </p:spTree>
    <p:extLst>
      <p:ext uri="{BB962C8B-B14F-4D97-AF65-F5344CB8AC3E}">
        <p14:creationId xmlns="" xmlns:p14="http://schemas.microsoft.com/office/powerpoint/2010/main" val="3381298875"/>
      </p:ext>
    </p:extLst>
  </p:cSld>
  <p:clrMapOvr>
    <a:masterClrMapping/>
  </p:clrMapOvr>
  <p:transition spd="slow">
    <p:push dir="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aşlık Slaydı">
    <p:spTree>
      <p:nvGrpSpPr>
        <p:cNvPr id="1" name=""/>
        <p:cNvGrpSpPr/>
        <p:nvPr/>
      </p:nvGrpSpPr>
      <p:grpSpPr>
        <a:xfrm>
          <a:off x="0" y="0"/>
          <a:ext cx="0" cy="0"/>
          <a:chOff x="0" y="0"/>
          <a:chExt cx="0" cy="0"/>
        </a:xfrm>
      </p:grpSpPr>
      <p:pic>
        <p:nvPicPr>
          <p:cNvPr id="6" name="Resim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9" y="3316847"/>
            <a:ext cx="12147550" cy="3522282"/>
          </a:xfrm>
          <a:prstGeom prst="rect">
            <a:avLst/>
          </a:prstGeom>
        </p:spPr>
      </p:pic>
      <p:sp>
        <p:nvSpPr>
          <p:cNvPr id="2" name="Başlık 1"/>
          <p:cNvSpPr>
            <a:spLocks noGrp="1"/>
          </p:cNvSpPr>
          <p:nvPr>
            <p:ph type="ctrTitle"/>
          </p:nvPr>
        </p:nvSpPr>
        <p:spPr>
          <a:xfrm>
            <a:off x="353117" y="1878701"/>
            <a:ext cx="11576286" cy="783570"/>
          </a:xfrm>
        </p:spPr>
        <p:txBody>
          <a:bodyPr anchor="b">
            <a:normAutofit/>
          </a:bodyPr>
          <a:lstStyle>
            <a:lvl1pPr algn="r">
              <a:defRPr sz="3826">
                <a:latin typeface="+mj-lt"/>
              </a:defRPr>
            </a:lvl1pPr>
          </a:lstStyle>
          <a:p>
            <a:r>
              <a:rPr lang="tr-TR" dirty="0"/>
              <a:t>Asıl başlık stili için tıklatın</a:t>
            </a:r>
          </a:p>
        </p:txBody>
      </p:sp>
      <p:sp>
        <p:nvSpPr>
          <p:cNvPr id="3" name="Alt Başlık 2"/>
          <p:cNvSpPr>
            <a:spLocks noGrp="1"/>
          </p:cNvSpPr>
          <p:nvPr>
            <p:ph type="subTitle" idx="1"/>
          </p:nvPr>
        </p:nvSpPr>
        <p:spPr>
          <a:xfrm>
            <a:off x="354467" y="2627261"/>
            <a:ext cx="11574936" cy="430448"/>
          </a:xfrm>
        </p:spPr>
        <p:txBody>
          <a:bodyPr>
            <a:noAutofit/>
          </a:bodyPr>
          <a:lstStyle>
            <a:lvl1pPr marL="0" indent="0" algn="r">
              <a:buNone/>
              <a:defRPr sz="1913">
                <a:solidFill>
                  <a:schemeClr val="tx1">
                    <a:lumMod val="75000"/>
                    <a:lumOff val="25000"/>
                  </a:schemeClr>
                </a:solidFill>
                <a:latin typeface="+mn-lt"/>
              </a:defRPr>
            </a:lvl1pPr>
            <a:lvl2pPr marL="546628" indent="0" algn="ctr">
              <a:buNone/>
              <a:defRPr>
                <a:solidFill>
                  <a:schemeClr val="tx1">
                    <a:tint val="75000"/>
                  </a:schemeClr>
                </a:solidFill>
              </a:defRPr>
            </a:lvl2pPr>
            <a:lvl3pPr marL="1093257" indent="0" algn="ctr">
              <a:buNone/>
              <a:defRPr>
                <a:solidFill>
                  <a:schemeClr val="tx1">
                    <a:tint val="75000"/>
                  </a:schemeClr>
                </a:solidFill>
              </a:defRPr>
            </a:lvl3pPr>
            <a:lvl4pPr marL="1639885" indent="0" algn="ctr">
              <a:buNone/>
              <a:defRPr>
                <a:solidFill>
                  <a:schemeClr val="tx1">
                    <a:tint val="75000"/>
                  </a:schemeClr>
                </a:solidFill>
              </a:defRPr>
            </a:lvl4pPr>
            <a:lvl5pPr marL="2186513" indent="0" algn="ctr">
              <a:buNone/>
              <a:defRPr>
                <a:solidFill>
                  <a:schemeClr val="tx1">
                    <a:tint val="75000"/>
                  </a:schemeClr>
                </a:solidFill>
              </a:defRPr>
            </a:lvl5pPr>
            <a:lvl6pPr marL="2733142" indent="0" algn="ctr">
              <a:buNone/>
              <a:defRPr>
                <a:solidFill>
                  <a:schemeClr val="tx1">
                    <a:tint val="75000"/>
                  </a:schemeClr>
                </a:solidFill>
              </a:defRPr>
            </a:lvl6pPr>
            <a:lvl7pPr marL="3279770" indent="0" algn="ctr">
              <a:buNone/>
              <a:defRPr>
                <a:solidFill>
                  <a:schemeClr val="tx1">
                    <a:tint val="75000"/>
                  </a:schemeClr>
                </a:solidFill>
              </a:defRPr>
            </a:lvl7pPr>
            <a:lvl8pPr marL="3826398" indent="0" algn="ctr">
              <a:buNone/>
              <a:defRPr>
                <a:solidFill>
                  <a:schemeClr val="tx1">
                    <a:tint val="75000"/>
                  </a:schemeClr>
                </a:solidFill>
              </a:defRPr>
            </a:lvl8pPr>
            <a:lvl9pPr marL="4373027" indent="0" algn="ctr">
              <a:buNone/>
              <a:defRPr>
                <a:solidFill>
                  <a:schemeClr val="tx1">
                    <a:tint val="75000"/>
                  </a:schemeClr>
                </a:solidFill>
              </a:defRPr>
            </a:lvl9pPr>
          </a:lstStyle>
          <a:p>
            <a:r>
              <a:rPr lang="tr-TR" dirty="0"/>
              <a:t>Asıl alt başlık stilini düzenlemek için tıklatın</a:t>
            </a:r>
          </a:p>
        </p:txBody>
      </p:sp>
      <p:sp>
        <p:nvSpPr>
          <p:cNvPr id="9" name="Metin Yer Tutucusu 8"/>
          <p:cNvSpPr>
            <a:spLocks noGrp="1"/>
          </p:cNvSpPr>
          <p:nvPr>
            <p:ph type="body" sz="quarter" idx="13" hasCustomPrompt="1"/>
          </p:nvPr>
        </p:nvSpPr>
        <p:spPr>
          <a:xfrm>
            <a:off x="6071806" y="3404913"/>
            <a:ext cx="5846758" cy="345040"/>
          </a:xfrm>
        </p:spPr>
        <p:txBody>
          <a:bodyPr>
            <a:noAutofit/>
          </a:bodyPr>
          <a:lstStyle>
            <a:lvl1pPr marL="0" indent="0" algn="r">
              <a:buNone/>
              <a:defRPr sz="1674">
                <a:solidFill>
                  <a:schemeClr val="bg1"/>
                </a:solidFill>
                <a:latin typeface="+mn-lt"/>
              </a:defRPr>
            </a:lvl1pPr>
          </a:lstStyle>
          <a:p>
            <a:pPr lvl="0"/>
            <a:r>
              <a:rPr lang="tr-TR" dirty="0"/>
              <a:t>Tarih/Yer</a:t>
            </a:r>
          </a:p>
        </p:txBody>
      </p:sp>
      <p:sp>
        <p:nvSpPr>
          <p:cNvPr id="11" name="Metin Yer Tutucusu 10"/>
          <p:cNvSpPr>
            <a:spLocks noGrp="1"/>
          </p:cNvSpPr>
          <p:nvPr>
            <p:ph type="body" sz="quarter" idx="14" hasCustomPrompt="1"/>
          </p:nvPr>
        </p:nvSpPr>
        <p:spPr>
          <a:xfrm>
            <a:off x="6073864" y="435071"/>
            <a:ext cx="5835375" cy="1032482"/>
          </a:xfrm>
        </p:spPr>
        <p:txBody>
          <a:bodyPr>
            <a:normAutofit/>
          </a:bodyPr>
          <a:lstStyle>
            <a:lvl1pPr marL="0" indent="0" algn="r">
              <a:lnSpc>
                <a:spcPct val="100000"/>
              </a:lnSpc>
              <a:spcBef>
                <a:spcPts val="0"/>
              </a:spcBef>
              <a:spcAft>
                <a:spcPts val="1196"/>
              </a:spcAft>
              <a:buNone/>
              <a:defRPr sz="1255">
                <a:latin typeface="+mn-lt"/>
              </a:defRPr>
            </a:lvl1pPr>
          </a:lstStyle>
          <a:p>
            <a:pPr lvl="0"/>
            <a:r>
              <a:rPr lang="tr-TR" dirty="0"/>
              <a:t>Hazırlayan Bölüm/Departman Adı</a:t>
            </a:r>
          </a:p>
          <a:p>
            <a:pPr lvl="0"/>
            <a:r>
              <a:rPr lang="tr-TR" dirty="0"/>
              <a:t>Hazırlayan Kişi Ad </a:t>
            </a:r>
            <a:r>
              <a:rPr lang="tr-TR" dirty="0" err="1"/>
              <a:t>Soyad</a:t>
            </a:r>
            <a:endParaRPr lang="tr-TR" dirty="0"/>
          </a:p>
          <a:p>
            <a:pPr lvl="0"/>
            <a:r>
              <a:rPr lang="tr-TR" dirty="0"/>
              <a:t>Hazırlayan Kişi Unvan</a:t>
            </a:r>
          </a:p>
        </p:txBody>
      </p:sp>
      <p:pic>
        <p:nvPicPr>
          <p:cNvPr id="12" name="Resim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63663" y="260138"/>
            <a:ext cx="1935092" cy="1143782"/>
          </a:xfrm>
          <a:prstGeom prst="rect">
            <a:avLst/>
          </a:prstGeom>
        </p:spPr>
      </p:pic>
      <p:pic>
        <p:nvPicPr>
          <p:cNvPr id="14" name="Resim 13"/>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970" y="1625499"/>
            <a:ext cx="12147550" cy="190788"/>
          </a:xfrm>
          <a:prstGeom prst="rect">
            <a:avLst/>
          </a:prstGeom>
        </p:spPr>
      </p:pic>
      <p:sp>
        <p:nvSpPr>
          <p:cNvPr id="4" name="Dikdörtgen 3"/>
          <p:cNvSpPr/>
          <p:nvPr userDrawn="1"/>
        </p:nvSpPr>
        <p:spPr>
          <a:xfrm>
            <a:off x="-1972" y="6448903"/>
            <a:ext cx="4397023" cy="383697"/>
          </a:xfrm>
          <a:prstGeom prst="rect">
            <a:avLst/>
          </a:prstGeom>
          <a:solidFill>
            <a:srgbClr val="AB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93257" rtl="0" eaLnBrk="1" fontAlgn="auto" latinLnBrk="0" hangingPunct="1">
              <a:lnSpc>
                <a:spcPct val="100000"/>
              </a:lnSpc>
              <a:spcBef>
                <a:spcPts val="0"/>
              </a:spcBef>
              <a:spcAft>
                <a:spcPts val="0"/>
              </a:spcAft>
              <a:buClrTx/>
              <a:buSzTx/>
              <a:buFontTx/>
              <a:buNone/>
              <a:tabLst/>
              <a:defRPr/>
            </a:pPr>
            <a:endParaRPr kumimoji="0" lang="tr-TR" sz="2152" b="0" i="0" u="none" strike="noStrike" kern="1200" cap="none" spc="0" normalizeH="0" baseline="0" noProof="0" dirty="0">
              <a:ln>
                <a:noFill/>
              </a:ln>
              <a:solidFill>
                <a:prstClr val="white"/>
              </a:solidFill>
              <a:effectLst/>
              <a:uLnTx/>
              <a:uFillTx/>
              <a:latin typeface="Segoe UI"/>
              <a:ea typeface="+mn-ea"/>
              <a:cs typeface="+mn-cs"/>
            </a:endParaRPr>
          </a:p>
        </p:txBody>
      </p:sp>
      <p:sp>
        <p:nvSpPr>
          <p:cNvPr id="16" name="Metin kutusu 15"/>
          <p:cNvSpPr txBox="1"/>
          <p:nvPr userDrawn="1"/>
        </p:nvSpPr>
        <p:spPr>
          <a:xfrm>
            <a:off x="142817" y="6451451"/>
            <a:ext cx="4304730" cy="386709"/>
          </a:xfrm>
          <a:prstGeom prst="rect">
            <a:avLst/>
          </a:prstGeom>
          <a:noFill/>
        </p:spPr>
        <p:txBody>
          <a:bodyPr wrap="square" rtlCol="0">
            <a:spAutoFit/>
          </a:bodyPr>
          <a:lstStyle/>
          <a:p>
            <a:pPr marL="0" marR="0" lvl="0" indent="0" algn="l" defTabSz="1093257" rtl="0" eaLnBrk="1" fontAlgn="auto" latinLnBrk="0" hangingPunct="1">
              <a:lnSpc>
                <a:spcPct val="100000"/>
              </a:lnSpc>
              <a:spcBef>
                <a:spcPts val="0"/>
              </a:spcBef>
              <a:spcAft>
                <a:spcPts val="0"/>
              </a:spcAft>
              <a:buClrTx/>
              <a:buSzTx/>
              <a:buFontTx/>
              <a:buNone/>
              <a:tabLst/>
              <a:defRPr/>
            </a:pPr>
            <a:r>
              <a:rPr kumimoji="0" lang="tr-TR" sz="1913" b="0" i="0" u="none" strike="noStrike" kern="1200" cap="none" spc="0" normalizeH="0" baseline="0" noProof="0" dirty="0">
                <a:ln>
                  <a:noFill/>
                </a:ln>
                <a:solidFill>
                  <a:prstClr val="white"/>
                </a:solidFill>
                <a:effectLst/>
                <a:uLnTx/>
                <a:uFillTx/>
                <a:latin typeface="Segoe UI"/>
                <a:ea typeface="+mn-ea"/>
                <a:cs typeface="+mn-cs"/>
              </a:rPr>
              <a:t>KOBİLER BÜYÜR TÜRKİYE BÜYÜR!</a:t>
            </a:r>
          </a:p>
        </p:txBody>
      </p:sp>
    </p:spTree>
    <p:extLst>
      <p:ext uri="{BB962C8B-B14F-4D97-AF65-F5344CB8AC3E}">
        <p14:creationId xmlns="" xmlns:p14="http://schemas.microsoft.com/office/powerpoint/2010/main" val="115781522"/>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47550" cy="68326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4874" t="3" r="14837" b="-3"/>
          <a:stretch/>
        </p:blipFill>
        <p:spPr>
          <a:xfrm>
            <a:off x="1" y="6257256"/>
            <a:ext cx="12158020"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359017" y="299997"/>
            <a:ext cx="1220199" cy="721227"/>
          </a:xfrm>
          <a:prstGeom prst="rect">
            <a:avLst/>
          </a:prstGeom>
        </p:spPr>
      </p:pic>
      <p:sp>
        <p:nvSpPr>
          <p:cNvPr id="2" name="Başlık 1"/>
          <p:cNvSpPr>
            <a:spLocks noGrp="1"/>
          </p:cNvSpPr>
          <p:nvPr userDrawn="1">
            <p:ph type="title"/>
          </p:nvPr>
        </p:nvSpPr>
        <p:spPr>
          <a:xfrm>
            <a:off x="1754218" y="297474"/>
            <a:ext cx="9580891" cy="723750"/>
          </a:xfrm>
        </p:spPr>
        <p:txBody>
          <a:bodyPr anchor="ctr">
            <a:noAutofit/>
          </a:bodyPr>
          <a:lstStyle>
            <a:lvl1pPr algn="l">
              <a:defRPr sz="2630">
                <a:solidFill>
                  <a:schemeClr val="tx1">
                    <a:lumMod val="85000"/>
                    <a:lumOff val="15000"/>
                  </a:schemeClr>
                </a:solidFill>
              </a:defRPr>
            </a:lvl1pPr>
          </a:lstStyle>
          <a:p>
            <a:r>
              <a:rPr lang="tr-TR" dirty="0"/>
              <a:t>Asıl başlık stili için tıklatın</a:t>
            </a:r>
          </a:p>
        </p:txBody>
      </p:sp>
      <p:sp>
        <p:nvSpPr>
          <p:cNvPr id="3" name="İçerik Yer Tutucusu 2"/>
          <p:cNvSpPr>
            <a:spLocks noGrp="1"/>
          </p:cNvSpPr>
          <p:nvPr userDrawn="1">
            <p:ph idx="1"/>
          </p:nvPr>
        </p:nvSpPr>
        <p:spPr>
          <a:xfrm>
            <a:off x="1754218" y="1091882"/>
            <a:ext cx="9580891" cy="4778462"/>
          </a:xfrm>
        </p:spPr>
        <p:txBody>
          <a:bodyPr>
            <a:normAutofit/>
          </a:bodyPr>
          <a:lstStyle>
            <a:lvl1pPr>
              <a:defRPr sz="2152">
                <a:solidFill>
                  <a:schemeClr val="tx1">
                    <a:lumMod val="85000"/>
                    <a:lumOff val="15000"/>
                  </a:schemeClr>
                </a:solidFill>
              </a:defRPr>
            </a:lvl1pPr>
            <a:lvl2pPr>
              <a:defRPr sz="2152">
                <a:solidFill>
                  <a:schemeClr val="tx1">
                    <a:lumMod val="85000"/>
                    <a:lumOff val="15000"/>
                  </a:schemeClr>
                </a:solidFill>
              </a:defRPr>
            </a:lvl2pPr>
            <a:lvl3pPr>
              <a:defRPr sz="2152">
                <a:solidFill>
                  <a:schemeClr val="tx1">
                    <a:lumMod val="85000"/>
                    <a:lumOff val="15000"/>
                  </a:schemeClr>
                </a:solidFill>
              </a:defRPr>
            </a:lvl3pPr>
            <a:lvl4pPr>
              <a:defRPr sz="2152">
                <a:solidFill>
                  <a:schemeClr val="tx1">
                    <a:lumMod val="85000"/>
                    <a:lumOff val="15000"/>
                  </a:schemeClr>
                </a:solidFill>
              </a:defRPr>
            </a:lvl4pPr>
            <a:lvl5pPr>
              <a:defRPr sz="2152">
                <a:solidFill>
                  <a:schemeClr val="tx1">
                    <a:lumMod val="85000"/>
                    <a:lumOff val="15000"/>
                  </a:schemeClr>
                </a:solidFill>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userDrawn="1">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5" name="Altbilgi Yer Tutucusu 4"/>
          <p:cNvSpPr>
            <a:spLocks noGrp="1"/>
          </p:cNvSpPr>
          <p:nvPr userDrawn="1">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6" name="Slayt Numarası Yer Tutucusu 5"/>
          <p:cNvSpPr>
            <a:spLocks noGrp="1"/>
          </p:cNvSpPr>
          <p:nvPr userDrawn="1">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 xmlns:p14="http://schemas.microsoft.com/office/powerpoint/2010/main" val="2288327298"/>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333107868"/>
      </p:ext>
    </p:extLst>
  </p:cSld>
  <p:clrMapOvr>
    <a:masterClrMapping/>
  </p:clrMapOvr>
  <p:transition spd="slow">
    <p:push dir="u"/>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9" name="Resim 8"/>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1211" y="0"/>
            <a:ext cx="12145128" cy="6832600"/>
          </a:xfrm>
          <a:prstGeom prst="rect">
            <a:avLst/>
          </a:prstGeom>
        </p:spPr>
      </p:pic>
      <p:sp>
        <p:nvSpPr>
          <p:cNvPr id="2" name="Başlık 1"/>
          <p:cNvSpPr>
            <a:spLocks noGrp="1"/>
          </p:cNvSpPr>
          <p:nvPr>
            <p:ph type="title"/>
          </p:nvPr>
        </p:nvSpPr>
        <p:spPr>
          <a:xfrm>
            <a:off x="153220" y="2211047"/>
            <a:ext cx="6800881" cy="1119164"/>
          </a:xfrm>
        </p:spPr>
        <p:txBody>
          <a:bodyPr anchor="b">
            <a:normAutofit/>
          </a:bodyPr>
          <a:lstStyle>
            <a:lvl1pPr algn="r">
              <a:defRPr sz="2869" b="1" cap="none" baseline="0">
                <a:latin typeface="+mj-lt"/>
              </a:defRPr>
            </a:lvl1pPr>
          </a:lstStyle>
          <a:p>
            <a:r>
              <a:rPr lang="tr-TR" dirty="0"/>
              <a:t>Asıl başlık stili için tıklatın</a:t>
            </a:r>
          </a:p>
        </p:txBody>
      </p:sp>
      <p:sp>
        <p:nvSpPr>
          <p:cNvPr id="11" name="Resim Yer Tutucusu 10"/>
          <p:cNvSpPr>
            <a:spLocks noGrp="1"/>
          </p:cNvSpPr>
          <p:nvPr>
            <p:ph type="pic" sz="quarter" idx="13"/>
          </p:nvPr>
        </p:nvSpPr>
        <p:spPr>
          <a:xfrm>
            <a:off x="7134578" y="0"/>
            <a:ext cx="5012973" cy="6832600"/>
          </a:xfrm>
          <a:noFill/>
          <a:ln>
            <a:noFill/>
          </a:ln>
        </p:spPr>
        <p:txBody>
          <a:bodyPr/>
          <a:lstStyle/>
          <a:p>
            <a:endParaRPr lang="tr-TR" dirty="0"/>
          </a:p>
        </p:txBody>
      </p:sp>
      <p:sp>
        <p:nvSpPr>
          <p:cNvPr id="3" name="Metin Yer Tutucusu 2"/>
          <p:cNvSpPr>
            <a:spLocks noGrp="1"/>
          </p:cNvSpPr>
          <p:nvPr>
            <p:ph type="body" idx="1"/>
          </p:nvPr>
        </p:nvSpPr>
        <p:spPr>
          <a:xfrm>
            <a:off x="142816" y="3273266"/>
            <a:ext cx="6811284" cy="1137803"/>
          </a:xfrm>
        </p:spPr>
        <p:txBody>
          <a:bodyPr anchor="t">
            <a:normAutofit/>
          </a:bodyPr>
          <a:lstStyle>
            <a:lvl1pPr marL="0" indent="0" algn="r">
              <a:spcBef>
                <a:spcPts val="0"/>
              </a:spcBef>
              <a:spcAft>
                <a:spcPts val="0"/>
              </a:spcAft>
              <a:buNone/>
              <a:defRPr sz="2152">
                <a:solidFill>
                  <a:schemeClr val="tx1">
                    <a:lumMod val="75000"/>
                    <a:lumOff val="25000"/>
                  </a:schemeClr>
                </a:solidFill>
                <a:latin typeface="+mn-lt"/>
              </a:defRPr>
            </a:lvl1pPr>
            <a:lvl2pPr marL="546628" indent="0">
              <a:buNone/>
              <a:defRPr sz="2152">
                <a:solidFill>
                  <a:schemeClr val="tx1">
                    <a:tint val="75000"/>
                  </a:schemeClr>
                </a:solidFill>
              </a:defRPr>
            </a:lvl2pPr>
            <a:lvl3pPr marL="1093257" indent="0">
              <a:buNone/>
              <a:defRPr sz="1913">
                <a:solidFill>
                  <a:schemeClr val="tx1">
                    <a:tint val="75000"/>
                  </a:schemeClr>
                </a:solidFill>
              </a:defRPr>
            </a:lvl3pPr>
            <a:lvl4pPr marL="1639885" indent="0">
              <a:buNone/>
              <a:defRPr sz="1674">
                <a:solidFill>
                  <a:schemeClr val="tx1">
                    <a:tint val="75000"/>
                  </a:schemeClr>
                </a:solidFill>
              </a:defRPr>
            </a:lvl4pPr>
            <a:lvl5pPr marL="2186513" indent="0">
              <a:buNone/>
              <a:defRPr sz="1674">
                <a:solidFill>
                  <a:schemeClr val="tx1">
                    <a:tint val="75000"/>
                  </a:schemeClr>
                </a:solidFill>
              </a:defRPr>
            </a:lvl5pPr>
            <a:lvl6pPr marL="2733142" indent="0">
              <a:buNone/>
              <a:defRPr sz="1674">
                <a:solidFill>
                  <a:schemeClr val="tx1">
                    <a:tint val="75000"/>
                  </a:schemeClr>
                </a:solidFill>
              </a:defRPr>
            </a:lvl6pPr>
            <a:lvl7pPr marL="3279770" indent="0">
              <a:buNone/>
              <a:defRPr sz="1674">
                <a:solidFill>
                  <a:schemeClr val="tx1">
                    <a:tint val="75000"/>
                  </a:schemeClr>
                </a:solidFill>
              </a:defRPr>
            </a:lvl7pPr>
            <a:lvl8pPr marL="3826398" indent="0">
              <a:buNone/>
              <a:defRPr sz="1674">
                <a:solidFill>
                  <a:schemeClr val="tx1">
                    <a:tint val="75000"/>
                  </a:schemeClr>
                </a:solidFill>
              </a:defRPr>
            </a:lvl8pPr>
            <a:lvl9pPr marL="4373027" indent="0">
              <a:buNone/>
              <a:defRPr sz="1674">
                <a:solidFill>
                  <a:schemeClr val="tx1">
                    <a:tint val="75000"/>
                  </a:schemeClr>
                </a:solidFill>
              </a:defRPr>
            </a:lvl9pPr>
          </a:lstStyle>
          <a:p>
            <a:pPr lvl="0"/>
            <a:r>
              <a:rPr lang="tr-TR" dirty="0"/>
              <a:t>Asıl metin stillerini düzenlemek için tıklatın</a:t>
            </a:r>
          </a:p>
        </p:txBody>
      </p:sp>
      <p:pic>
        <p:nvPicPr>
          <p:cNvPr id="12" name="Resim 11"/>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4874" t="3" r="14837" b="-3"/>
          <a:stretch/>
        </p:blipFill>
        <p:spPr>
          <a:xfrm>
            <a:off x="1" y="6257256"/>
            <a:ext cx="12158020" cy="190788"/>
          </a:xfrm>
          <a:prstGeom prst="rect">
            <a:avLst/>
          </a:prstGeom>
        </p:spPr>
      </p:pic>
      <p:pic>
        <p:nvPicPr>
          <p:cNvPr id="13" name="Resim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359017" y="299997"/>
            <a:ext cx="1220199" cy="721227"/>
          </a:xfrm>
          <a:prstGeom prst="rect">
            <a:avLst/>
          </a:prstGeom>
        </p:spPr>
      </p:pic>
      <p:sp>
        <p:nvSpPr>
          <p:cNvPr id="14"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5"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6"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 xmlns:p14="http://schemas.microsoft.com/office/powerpoint/2010/main" val="1904641464"/>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ki İçerik">
    <p:spTree>
      <p:nvGrpSpPr>
        <p:cNvPr id="1" name=""/>
        <p:cNvGrpSpPr/>
        <p:nvPr/>
      </p:nvGrpSpPr>
      <p:grpSpPr>
        <a:xfrm>
          <a:off x="0" y="0"/>
          <a:ext cx="0" cy="0"/>
          <a:chOff x="0" y="0"/>
          <a:chExt cx="0" cy="0"/>
        </a:xfrm>
      </p:grpSpPr>
      <p:grpSp>
        <p:nvGrpSpPr>
          <p:cNvPr id="10" name="Grup 9"/>
          <p:cNvGrpSpPr/>
          <p:nvPr userDrawn="1"/>
        </p:nvGrpSpPr>
        <p:grpSpPr>
          <a:xfrm>
            <a:off x="1" y="0"/>
            <a:ext cx="12158020" cy="6832600"/>
            <a:chOff x="0" y="0"/>
            <a:chExt cx="9151881" cy="5715000"/>
          </a:xfrm>
        </p:grpSpPr>
        <p:pic>
          <p:nvPicPr>
            <p:cNvPr id="11" name="Resim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9144000" cy="5715000"/>
            </a:xfrm>
            <a:prstGeom prst="rect">
              <a:avLst/>
            </a:prstGeom>
          </p:spPr>
        </p:pic>
        <p:pic>
          <p:nvPicPr>
            <p:cNvPr id="12" name="Resim 11"/>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4874" t="3" r="14837" b="-3"/>
            <a:stretch/>
          </p:blipFill>
          <p:spPr>
            <a:xfrm>
              <a:off x="0" y="5233764"/>
              <a:ext cx="9151881" cy="159581"/>
            </a:xfrm>
            <a:prstGeom prst="rect">
              <a:avLst/>
            </a:prstGeom>
          </p:spPr>
        </p:pic>
        <p:pic>
          <p:nvPicPr>
            <p:cNvPr id="13" name="Resim 12"/>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270248" y="250926"/>
              <a:ext cx="918498" cy="603257"/>
            </a:xfrm>
            <a:prstGeom prst="rect">
              <a:avLst/>
            </a:prstGeom>
          </p:spPr>
        </p:pic>
      </p:grpSp>
      <p:sp>
        <p:nvSpPr>
          <p:cNvPr id="3" name="İçerik Yer Tutucusu 2"/>
          <p:cNvSpPr>
            <a:spLocks noGrp="1"/>
          </p:cNvSpPr>
          <p:nvPr>
            <p:ph sz="half" idx="1"/>
          </p:nvPr>
        </p:nvSpPr>
        <p:spPr>
          <a:xfrm>
            <a:off x="1754218" y="1175006"/>
            <a:ext cx="4797860" cy="4928469"/>
          </a:xfrm>
        </p:spPr>
        <p:txBody>
          <a:bodyPr>
            <a:normAutofit/>
          </a:bodyPr>
          <a:lstStyle>
            <a:lvl1pPr>
              <a:defRPr sz="2152"/>
            </a:lvl1pPr>
            <a:lvl2pPr>
              <a:defRPr sz="2152"/>
            </a:lvl2pPr>
            <a:lvl3pPr>
              <a:defRPr sz="2152"/>
            </a:lvl3pPr>
            <a:lvl4pPr>
              <a:defRPr sz="2152"/>
            </a:lvl4pPr>
            <a:lvl5pPr>
              <a:defRPr sz="2152"/>
            </a:lvl5pPr>
            <a:lvl6pPr>
              <a:defRPr sz="2152"/>
            </a:lvl6pPr>
            <a:lvl7pPr>
              <a:defRPr sz="2152"/>
            </a:lvl7pPr>
            <a:lvl8pPr>
              <a:defRPr sz="2152"/>
            </a:lvl8pPr>
            <a:lvl9pPr>
              <a:defRPr sz="2152"/>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743399" y="1175006"/>
            <a:ext cx="4591710" cy="4928469"/>
          </a:xfrm>
        </p:spPr>
        <p:txBody>
          <a:bodyPr>
            <a:normAutofit/>
          </a:bodyPr>
          <a:lstStyle>
            <a:lvl1pPr>
              <a:defRPr sz="2152"/>
            </a:lvl1pPr>
            <a:lvl2pPr>
              <a:defRPr sz="2152"/>
            </a:lvl2pPr>
            <a:lvl3pPr>
              <a:defRPr sz="2152"/>
            </a:lvl3pPr>
            <a:lvl4pPr>
              <a:defRPr sz="2152"/>
            </a:lvl4pPr>
            <a:lvl5pPr>
              <a:defRPr sz="2152"/>
            </a:lvl5pPr>
            <a:lvl6pPr>
              <a:defRPr sz="2152"/>
            </a:lvl6pPr>
            <a:lvl7pPr>
              <a:defRPr sz="2152"/>
            </a:lvl7pPr>
            <a:lvl8pPr>
              <a:defRPr sz="2152"/>
            </a:lvl8pPr>
            <a:lvl9pPr>
              <a:defRPr sz="2152"/>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4" name="Başlık 1"/>
          <p:cNvSpPr>
            <a:spLocks noGrp="1"/>
          </p:cNvSpPr>
          <p:nvPr>
            <p:ph type="title"/>
          </p:nvPr>
        </p:nvSpPr>
        <p:spPr>
          <a:xfrm>
            <a:off x="1754218" y="299997"/>
            <a:ext cx="9580891" cy="721227"/>
          </a:xfrm>
        </p:spPr>
        <p:txBody>
          <a:bodyPr anchor="t">
            <a:normAutofit/>
          </a:bodyPr>
          <a:lstStyle>
            <a:lvl1pPr algn="l">
              <a:defRPr sz="2869"/>
            </a:lvl1pPr>
          </a:lstStyle>
          <a:p>
            <a:r>
              <a:rPr lang="tr-TR" dirty="0"/>
              <a:t>Asıl başlık stili için tıklatın</a:t>
            </a:r>
          </a:p>
        </p:txBody>
      </p:sp>
      <p:sp>
        <p:nvSpPr>
          <p:cNvPr id="18"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9"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20"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 xmlns:p14="http://schemas.microsoft.com/office/powerpoint/2010/main" val="2525197130"/>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47550" cy="68326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4874" t="3" r="14837" b="-3"/>
          <a:stretch/>
        </p:blipFill>
        <p:spPr>
          <a:xfrm>
            <a:off x="1" y="6257256"/>
            <a:ext cx="12158020" cy="190788"/>
          </a:xfrm>
          <a:prstGeom prst="rect">
            <a:avLst/>
          </a:prstGeom>
        </p:spPr>
      </p:pic>
      <p:pic>
        <p:nvPicPr>
          <p:cNvPr id="9" name="Resim 8"/>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359017" y="299997"/>
            <a:ext cx="1220199" cy="721227"/>
          </a:xfrm>
          <a:prstGeom prst="rect">
            <a:avLst/>
          </a:prstGeom>
        </p:spPr>
      </p:pic>
      <p:sp>
        <p:nvSpPr>
          <p:cNvPr id="10" name="Başlık 1"/>
          <p:cNvSpPr>
            <a:spLocks noGrp="1"/>
          </p:cNvSpPr>
          <p:nvPr userDrawn="1">
            <p:ph type="title"/>
          </p:nvPr>
        </p:nvSpPr>
        <p:spPr>
          <a:xfrm>
            <a:off x="1754218" y="299997"/>
            <a:ext cx="9580891" cy="721227"/>
          </a:xfrm>
        </p:spPr>
        <p:txBody>
          <a:bodyPr anchor="ctr">
            <a:normAutofit/>
          </a:bodyPr>
          <a:lstStyle>
            <a:lvl1pPr algn="l">
              <a:defRPr sz="2869"/>
            </a:lvl1pPr>
          </a:lstStyle>
          <a:p>
            <a:r>
              <a:rPr lang="tr-TR" dirty="0"/>
              <a:t>Asıl başlık stili için tıklatın</a:t>
            </a:r>
          </a:p>
        </p:txBody>
      </p:sp>
      <p:sp>
        <p:nvSpPr>
          <p:cNvPr id="14"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5"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6"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 xmlns:p14="http://schemas.microsoft.com/office/powerpoint/2010/main" val="655043857"/>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8" name="Resim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47550" cy="6832600"/>
          </a:xfrm>
          <a:prstGeom prst="rect">
            <a:avLst/>
          </a:prstGeom>
        </p:spPr>
      </p:pic>
      <p:pic>
        <p:nvPicPr>
          <p:cNvPr id="9" name="Resim 8"/>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4874" t="3" r="14837" b="-3"/>
          <a:stretch/>
        </p:blipFill>
        <p:spPr>
          <a:xfrm>
            <a:off x="1" y="6257256"/>
            <a:ext cx="12158020" cy="190788"/>
          </a:xfrm>
          <a:prstGeom prst="rect">
            <a:avLst/>
          </a:prstGeom>
        </p:spPr>
      </p:pic>
      <p:sp>
        <p:nvSpPr>
          <p:cNvPr id="10" name="Veri Yer Tutucusu 3"/>
          <p:cNvSpPr>
            <a:spLocks noGrp="1"/>
          </p:cNvSpPr>
          <p:nvPr>
            <p:ph type="dt" sz="half" idx="10"/>
          </p:nvPr>
        </p:nvSpPr>
        <p:spPr>
          <a:xfrm>
            <a:off x="847831" y="6456197"/>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1" name="Altbilgi Yer Tutucusu 4"/>
          <p:cNvSpPr>
            <a:spLocks noGrp="1"/>
          </p:cNvSpPr>
          <p:nvPr>
            <p:ph type="ftr" sz="quarter" idx="11"/>
          </p:nvPr>
        </p:nvSpPr>
        <p:spPr>
          <a:xfrm>
            <a:off x="4150413" y="6456197"/>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2" name="Slayt Numarası Yer Tutucusu 5"/>
          <p:cNvSpPr>
            <a:spLocks noGrp="1"/>
          </p:cNvSpPr>
          <p:nvPr>
            <p:ph type="sldNum" sz="quarter" idx="12"/>
          </p:nvPr>
        </p:nvSpPr>
        <p:spPr>
          <a:xfrm>
            <a:off x="8465291" y="6456197"/>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 xmlns:p14="http://schemas.microsoft.com/office/powerpoint/2010/main" val="1190491092"/>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1" name="Resim 10"/>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47550" cy="6832600"/>
          </a:xfrm>
          <a:prstGeom prst="rect">
            <a:avLst/>
          </a:prstGeom>
        </p:spPr>
      </p:pic>
      <p:sp>
        <p:nvSpPr>
          <p:cNvPr id="2" name="Başlık 1"/>
          <p:cNvSpPr>
            <a:spLocks noGrp="1"/>
          </p:cNvSpPr>
          <p:nvPr>
            <p:ph type="title"/>
          </p:nvPr>
        </p:nvSpPr>
        <p:spPr>
          <a:xfrm>
            <a:off x="2381005" y="4782820"/>
            <a:ext cx="7288530" cy="564639"/>
          </a:xfrm>
        </p:spPr>
        <p:txBody>
          <a:bodyPr anchor="b"/>
          <a:lstStyle>
            <a:lvl1pPr algn="l">
              <a:defRPr sz="2391" b="1"/>
            </a:lvl1pPr>
          </a:lstStyle>
          <a:p>
            <a:r>
              <a:rPr lang="tr-TR"/>
              <a:t>Asıl başlık stili için tıklatın</a:t>
            </a:r>
          </a:p>
        </p:txBody>
      </p:sp>
      <p:sp>
        <p:nvSpPr>
          <p:cNvPr id="3" name="Resim Yer Tutucusu 2"/>
          <p:cNvSpPr>
            <a:spLocks noGrp="1"/>
          </p:cNvSpPr>
          <p:nvPr>
            <p:ph type="pic" idx="1"/>
          </p:nvPr>
        </p:nvSpPr>
        <p:spPr>
          <a:xfrm>
            <a:off x="2381005" y="610506"/>
            <a:ext cx="7288530" cy="4099560"/>
          </a:xfrm>
        </p:spPr>
        <p:txBody>
          <a:bodyPr/>
          <a:lstStyle>
            <a:lvl1pPr marL="0" indent="0">
              <a:buNone/>
              <a:defRPr sz="3826"/>
            </a:lvl1pPr>
            <a:lvl2pPr marL="546628" indent="0">
              <a:buNone/>
              <a:defRPr sz="3348"/>
            </a:lvl2pPr>
            <a:lvl3pPr marL="1093257" indent="0">
              <a:buNone/>
              <a:defRPr sz="2869"/>
            </a:lvl3pPr>
            <a:lvl4pPr marL="1639885" indent="0">
              <a:buNone/>
              <a:defRPr sz="2391"/>
            </a:lvl4pPr>
            <a:lvl5pPr marL="2186513" indent="0">
              <a:buNone/>
              <a:defRPr sz="2391"/>
            </a:lvl5pPr>
            <a:lvl6pPr marL="2733142" indent="0">
              <a:buNone/>
              <a:defRPr sz="2391"/>
            </a:lvl6pPr>
            <a:lvl7pPr marL="3279770" indent="0">
              <a:buNone/>
              <a:defRPr sz="2391"/>
            </a:lvl7pPr>
            <a:lvl8pPr marL="3826398" indent="0">
              <a:buNone/>
              <a:defRPr sz="2391"/>
            </a:lvl8pPr>
            <a:lvl9pPr marL="4373027" indent="0">
              <a:buNone/>
              <a:defRPr sz="2391"/>
            </a:lvl9pPr>
          </a:lstStyle>
          <a:p>
            <a:endParaRPr lang="tr-TR" dirty="0"/>
          </a:p>
        </p:txBody>
      </p:sp>
      <p:sp>
        <p:nvSpPr>
          <p:cNvPr id="4" name="Metin Yer Tutucusu 3"/>
          <p:cNvSpPr>
            <a:spLocks noGrp="1"/>
          </p:cNvSpPr>
          <p:nvPr>
            <p:ph type="body" sz="half" idx="2"/>
          </p:nvPr>
        </p:nvSpPr>
        <p:spPr>
          <a:xfrm>
            <a:off x="2534332" y="5443362"/>
            <a:ext cx="7135203" cy="801881"/>
          </a:xfrm>
        </p:spPr>
        <p:txBody>
          <a:bodyPr/>
          <a:lstStyle>
            <a:lvl1pPr marL="0" indent="0">
              <a:buNone/>
              <a:defRPr sz="1674"/>
            </a:lvl1pPr>
            <a:lvl2pPr marL="546628" indent="0">
              <a:buNone/>
              <a:defRPr sz="1435"/>
            </a:lvl2pPr>
            <a:lvl3pPr marL="1093257" indent="0">
              <a:buNone/>
              <a:defRPr sz="1196"/>
            </a:lvl3pPr>
            <a:lvl4pPr marL="1639885" indent="0">
              <a:buNone/>
              <a:defRPr sz="1076"/>
            </a:lvl4pPr>
            <a:lvl5pPr marL="2186513" indent="0">
              <a:buNone/>
              <a:defRPr sz="1076"/>
            </a:lvl5pPr>
            <a:lvl6pPr marL="2733142" indent="0">
              <a:buNone/>
              <a:defRPr sz="1076"/>
            </a:lvl6pPr>
            <a:lvl7pPr marL="3279770" indent="0">
              <a:buNone/>
              <a:defRPr sz="1076"/>
            </a:lvl7pPr>
            <a:lvl8pPr marL="3826398" indent="0">
              <a:buNone/>
              <a:defRPr sz="1076"/>
            </a:lvl8pPr>
            <a:lvl9pPr marL="4373027" indent="0">
              <a:buNone/>
              <a:defRPr sz="1076"/>
            </a:lvl9pPr>
          </a:lstStyle>
          <a:p>
            <a:pPr lvl="0"/>
            <a:r>
              <a:rPr lang="tr-TR"/>
              <a:t>Asıl metin stillerini düzenlemek için tıklatın</a:t>
            </a:r>
          </a:p>
        </p:txBody>
      </p:sp>
      <p:sp>
        <p:nvSpPr>
          <p:cNvPr id="8" name="Veri Yer Tutucusu 3"/>
          <p:cNvSpPr>
            <a:spLocks noGrp="1"/>
          </p:cNvSpPr>
          <p:nvPr>
            <p:ph type="dt" sz="half" idx="10"/>
          </p:nvPr>
        </p:nvSpPr>
        <p:spPr>
          <a:xfrm>
            <a:off x="847831" y="6444184"/>
            <a:ext cx="2834428"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9" name="Altbilgi Yer Tutucusu 4"/>
          <p:cNvSpPr>
            <a:spLocks noGrp="1"/>
          </p:cNvSpPr>
          <p:nvPr>
            <p:ph type="ftr" sz="quarter" idx="11"/>
          </p:nvPr>
        </p:nvSpPr>
        <p:spPr>
          <a:xfrm>
            <a:off x="4150413" y="6444184"/>
            <a:ext cx="3846724" cy="363773"/>
          </a:xfrm>
        </p:spPr>
        <p:txBody>
          <a:bodyPr/>
          <a:lstStyle/>
          <a:p>
            <a:pPr defTabSz="1093257" fontAlgn="auto">
              <a:spcBef>
                <a:spcPts val="0"/>
              </a:spcBef>
              <a:spcAft>
                <a:spcPts val="0"/>
              </a:spcAft>
            </a:pPr>
            <a:endParaRPr lang="tr-TR" dirty="0">
              <a:solidFill>
                <a:prstClr val="black"/>
              </a:solidFill>
              <a:latin typeface="Segoe UI"/>
              <a:ea typeface="+mn-ea"/>
            </a:endParaRPr>
          </a:p>
        </p:txBody>
      </p:sp>
      <p:sp>
        <p:nvSpPr>
          <p:cNvPr id="10" name="Slayt Numarası Yer Tutucusu 5"/>
          <p:cNvSpPr>
            <a:spLocks noGrp="1"/>
          </p:cNvSpPr>
          <p:nvPr>
            <p:ph type="sldNum" sz="quarter" idx="12"/>
          </p:nvPr>
        </p:nvSpPr>
        <p:spPr>
          <a:xfrm>
            <a:off x="8465291" y="6444184"/>
            <a:ext cx="2834428" cy="363773"/>
          </a:xfrm>
        </p:spPr>
        <p:txBody>
          <a:body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pic>
        <p:nvPicPr>
          <p:cNvPr id="12" name="Resim 11"/>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4874" t="3" r="14837" b="-3"/>
          <a:stretch/>
        </p:blipFill>
        <p:spPr>
          <a:xfrm>
            <a:off x="1" y="6257256"/>
            <a:ext cx="12158020" cy="190788"/>
          </a:xfrm>
          <a:prstGeom prst="rect">
            <a:avLst/>
          </a:prstGeom>
        </p:spPr>
      </p:pic>
    </p:spTree>
    <p:extLst>
      <p:ext uri="{BB962C8B-B14F-4D97-AF65-F5344CB8AC3E}">
        <p14:creationId xmlns="" xmlns:p14="http://schemas.microsoft.com/office/powerpoint/2010/main" val="3889447692"/>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B497358C-44C6-42F9-BC7A-22F01539C146}"/>
              </a:ext>
            </a:extLst>
          </p:cNvPr>
          <p:cNvSpPr>
            <a:spLocks noGrp="1"/>
          </p:cNvSpPr>
          <p:nvPr>
            <p:ph type="pic" sz="quarter" idx="10"/>
          </p:nvPr>
        </p:nvSpPr>
        <p:spPr>
          <a:xfrm>
            <a:off x="0" y="0"/>
            <a:ext cx="12147550" cy="6832600"/>
          </a:xfrm>
        </p:spPr>
        <p:txBody>
          <a:bodyPr/>
          <a:lstStyle/>
          <a:p>
            <a:endParaRPr lang="en-ID"/>
          </a:p>
        </p:txBody>
      </p:sp>
    </p:spTree>
    <p:extLst>
      <p:ext uri="{BB962C8B-B14F-4D97-AF65-F5344CB8AC3E}">
        <p14:creationId xmlns="" xmlns:p14="http://schemas.microsoft.com/office/powerpoint/2010/main" val="37610995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6701244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862563CB-13C0-477F-B8AE-2EDD5DC2B636}"/>
              </a:ext>
            </a:extLst>
          </p:cNvPr>
          <p:cNvSpPr>
            <a:spLocks noGrp="1"/>
          </p:cNvSpPr>
          <p:nvPr>
            <p:ph type="pic" sz="quarter" idx="10"/>
          </p:nvPr>
        </p:nvSpPr>
        <p:spPr>
          <a:xfrm>
            <a:off x="3919445" y="1922782"/>
            <a:ext cx="4326719" cy="4326462"/>
          </a:xfrm>
          <a:custGeom>
            <a:avLst/>
            <a:gdLst>
              <a:gd name="connsiteX0" fmla="*/ 2171276 w 4342550"/>
              <a:gd name="connsiteY0" fmla="*/ 0 h 4342545"/>
              <a:gd name="connsiteX1" fmla="*/ 3046766 w 4342550"/>
              <a:gd name="connsiteY1" fmla="*/ 361092 h 4342545"/>
              <a:gd name="connsiteX2" fmla="*/ 3981458 w 4342550"/>
              <a:gd name="connsiteY2" fmla="*/ 1295783 h 4342545"/>
              <a:gd name="connsiteX3" fmla="*/ 3981458 w 4342550"/>
              <a:gd name="connsiteY3" fmla="*/ 3046763 h 4342545"/>
              <a:gd name="connsiteX4" fmla="*/ 3046766 w 4342550"/>
              <a:gd name="connsiteY4" fmla="*/ 3981453 h 4342545"/>
              <a:gd name="connsiteX5" fmla="*/ 1295784 w 4342550"/>
              <a:gd name="connsiteY5" fmla="*/ 3981453 h 4342545"/>
              <a:gd name="connsiteX6" fmla="*/ 361093 w 4342550"/>
              <a:gd name="connsiteY6" fmla="*/ 3046763 h 4342545"/>
              <a:gd name="connsiteX7" fmla="*/ 361093 w 4342550"/>
              <a:gd name="connsiteY7" fmla="*/ 1295783 h 4342545"/>
              <a:gd name="connsiteX8" fmla="*/ 1295784 w 4342550"/>
              <a:gd name="connsiteY8" fmla="*/ 361092 h 4342545"/>
              <a:gd name="connsiteX9" fmla="*/ 2171276 w 4342550"/>
              <a:gd name="connsiteY9" fmla="*/ 0 h 4342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2550" h="4342545">
                <a:moveTo>
                  <a:pt x="2171276" y="0"/>
                </a:moveTo>
                <a:cubicBezTo>
                  <a:pt x="2488657" y="0"/>
                  <a:pt x="2806038" y="120364"/>
                  <a:pt x="3046766" y="361092"/>
                </a:cubicBezTo>
                <a:lnTo>
                  <a:pt x="3981458" y="1295783"/>
                </a:lnTo>
                <a:cubicBezTo>
                  <a:pt x="4462914" y="1777239"/>
                  <a:pt x="4462914" y="2565307"/>
                  <a:pt x="3981458" y="3046763"/>
                </a:cubicBezTo>
                <a:lnTo>
                  <a:pt x="3046766" y="3981453"/>
                </a:lnTo>
                <a:cubicBezTo>
                  <a:pt x="2565310" y="4462909"/>
                  <a:pt x="1777241" y="4462909"/>
                  <a:pt x="1295784" y="3981453"/>
                </a:cubicBezTo>
                <a:lnTo>
                  <a:pt x="361093" y="3046763"/>
                </a:lnTo>
                <a:cubicBezTo>
                  <a:pt x="-120364" y="2565307"/>
                  <a:pt x="-120364" y="1777239"/>
                  <a:pt x="361093" y="1295783"/>
                </a:cubicBezTo>
                <a:lnTo>
                  <a:pt x="1295784" y="361092"/>
                </a:lnTo>
                <a:cubicBezTo>
                  <a:pt x="1536513" y="120364"/>
                  <a:pt x="1853894" y="0"/>
                  <a:pt x="2171276" y="0"/>
                </a:cubicBezTo>
                <a:close/>
              </a:path>
            </a:pathLst>
          </a:custGeom>
        </p:spPr>
        <p:txBody>
          <a:bodyPr wrap="square">
            <a:noAutofit/>
          </a:bodyPr>
          <a:lstStyle/>
          <a:p>
            <a:endParaRPr lang="en-ID"/>
          </a:p>
        </p:txBody>
      </p:sp>
    </p:spTree>
    <p:extLst>
      <p:ext uri="{BB962C8B-B14F-4D97-AF65-F5344CB8AC3E}">
        <p14:creationId xmlns="" xmlns:p14="http://schemas.microsoft.com/office/powerpoint/2010/main" val="31690752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114857C-AD6D-4880-ABB6-A7C79C650066}"/>
              </a:ext>
            </a:extLst>
          </p:cNvPr>
          <p:cNvSpPr>
            <a:spLocks noGrp="1"/>
          </p:cNvSpPr>
          <p:nvPr>
            <p:ph type="dt" sz="half" idx="10"/>
          </p:nvPr>
        </p:nvSpPr>
        <p:spPr/>
        <p:txBody>
          <a:body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3" name="Footer Placeholder 2">
            <a:extLst>
              <a:ext uri="{FF2B5EF4-FFF2-40B4-BE49-F238E27FC236}">
                <a16:creationId xmlns="" xmlns:a16="http://schemas.microsoft.com/office/drawing/2014/main" id="{5213197C-F5ED-4A3E-A508-18BCC9A15780}"/>
              </a:ext>
            </a:extLst>
          </p:cNvPr>
          <p:cNvSpPr>
            <a:spLocks noGrp="1"/>
          </p:cNvSpPr>
          <p:nvPr>
            <p:ph type="ftr" sz="quarter" idx="11"/>
          </p:nvPr>
        </p:nvSpPr>
        <p:spPr/>
        <p:txBody>
          <a:body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4" name="Slide Number Placeholder 3">
            <a:extLst>
              <a:ext uri="{FF2B5EF4-FFF2-40B4-BE49-F238E27FC236}">
                <a16:creationId xmlns="" xmlns:a16="http://schemas.microsoft.com/office/drawing/2014/main" id="{0EFF95F5-4BA2-4616-AF8B-69FAAA7DC9AB}"/>
              </a:ext>
            </a:extLst>
          </p:cNvPr>
          <p:cNvSpPr>
            <a:spLocks noGrp="1"/>
          </p:cNvSpPr>
          <p:nvPr>
            <p:ph type="sldNum" sz="quarter" idx="12"/>
          </p:nvPr>
        </p:nvSpPr>
        <p:spPr/>
        <p:txBody>
          <a:bodyPr/>
          <a:lstStyle/>
          <a:p>
            <a:pPr defTabSz="911017" fontAlgn="auto">
              <a:spcBef>
                <a:spcPts val="0"/>
              </a:spcBef>
              <a:spcAft>
                <a:spcPts val="0"/>
              </a:spcAft>
            </a:pPr>
            <a:fld id="{FFD8526C-9AE6-4005-878F-EFD71AB9C8A8}" type="slidenum">
              <a:rPr lang="en-ID" smtClean="0">
                <a:solidFill>
                  <a:srgbClr val="445469">
                    <a:tint val="75000"/>
                  </a:srgbClr>
                </a:solidFill>
                <a:latin typeface="Roboto Light"/>
                <a:ea typeface="+mn-ea"/>
              </a:rPr>
              <a:pPr defTabSz="911017" fontAlgn="auto">
                <a:spcBef>
                  <a:spcPts val="0"/>
                </a:spcBef>
                <a:spcAft>
                  <a:spcPts val="0"/>
                </a:spcAft>
              </a:pPr>
              <a:t>‹#›</a:t>
            </a:fld>
            <a:endParaRPr lang="en-ID">
              <a:solidFill>
                <a:srgbClr val="445469">
                  <a:tint val="75000"/>
                </a:srgbClr>
              </a:solidFill>
              <a:latin typeface="Roboto Light"/>
              <a:ea typeface="+mn-ea"/>
            </a:endParaRPr>
          </a:p>
        </p:txBody>
      </p:sp>
    </p:spTree>
    <p:extLst>
      <p:ext uri="{BB962C8B-B14F-4D97-AF65-F5344CB8AC3E}">
        <p14:creationId xmlns="" xmlns:p14="http://schemas.microsoft.com/office/powerpoint/2010/main" val="1843917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Picture Placeholder 8">
            <a:extLst>
              <a:ext uri="{FF2B5EF4-FFF2-40B4-BE49-F238E27FC236}">
                <a16:creationId xmlns="" xmlns:a16="http://schemas.microsoft.com/office/drawing/2014/main" id="{920E6350-6600-459F-AEFB-C275165318D5}"/>
              </a:ext>
            </a:extLst>
          </p:cNvPr>
          <p:cNvSpPr>
            <a:spLocks noGrp="1"/>
          </p:cNvSpPr>
          <p:nvPr>
            <p:ph type="pic" sz="quarter" idx="11"/>
          </p:nvPr>
        </p:nvSpPr>
        <p:spPr>
          <a:xfrm>
            <a:off x="4941956"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10" name="Picture Placeholder 9">
            <a:extLst>
              <a:ext uri="{FF2B5EF4-FFF2-40B4-BE49-F238E27FC236}">
                <a16:creationId xmlns="" xmlns:a16="http://schemas.microsoft.com/office/drawing/2014/main" id="{2F5C5E5D-F61E-4D1E-B970-6FA53527F8A0}"/>
              </a:ext>
            </a:extLst>
          </p:cNvPr>
          <p:cNvSpPr>
            <a:spLocks noGrp="1"/>
          </p:cNvSpPr>
          <p:nvPr>
            <p:ph type="pic" sz="quarter" idx="12"/>
          </p:nvPr>
        </p:nvSpPr>
        <p:spPr>
          <a:xfrm>
            <a:off x="8309377"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
        <p:nvSpPr>
          <p:cNvPr id="8" name="Picture Placeholder 7">
            <a:extLst>
              <a:ext uri="{FF2B5EF4-FFF2-40B4-BE49-F238E27FC236}">
                <a16:creationId xmlns="" xmlns:a16="http://schemas.microsoft.com/office/drawing/2014/main" id="{55C12A7B-4CB5-406E-A221-64B6790119C5}"/>
              </a:ext>
            </a:extLst>
          </p:cNvPr>
          <p:cNvSpPr>
            <a:spLocks noGrp="1"/>
          </p:cNvSpPr>
          <p:nvPr>
            <p:ph type="pic" sz="quarter" idx="10"/>
          </p:nvPr>
        </p:nvSpPr>
        <p:spPr>
          <a:xfrm>
            <a:off x="1430381" y="1913574"/>
            <a:ext cx="2263644" cy="2263187"/>
          </a:xfrm>
          <a:custGeom>
            <a:avLst/>
            <a:gdLst>
              <a:gd name="connsiteX0" fmla="*/ 1135963 w 2271926"/>
              <a:gd name="connsiteY0" fmla="*/ 0 h 2372400"/>
              <a:gd name="connsiteX1" fmla="*/ 2271926 w 2271926"/>
              <a:gd name="connsiteY1" fmla="*/ 1186200 h 2372400"/>
              <a:gd name="connsiteX2" fmla="*/ 1135963 w 2271926"/>
              <a:gd name="connsiteY2" fmla="*/ 2372400 h 2372400"/>
              <a:gd name="connsiteX3" fmla="*/ 0 w 2271926"/>
              <a:gd name="connsiteY3" fmla="*/ 1186200 h 2372400"/>
              <a:gd name="connsiteX4" fmla="*/ 1135963 w 2271926"/>
              <a:gd name="connsiteY4" fmla="*/ 0 h 237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1926" h="2372400">
                <a:moveTo>
                  <a:pt x="1135963" y="0"/>
                </a:moveTo>
                <a:cubicBezTo>
                  <a:pt x="1763338" y="0"/>
                  <a:pt x="2271926" y="531080"/>
                  <a:pt x="2271926" y="1186200"/>
                </a:cubicBezTo>
                <a:cubicBezTo>
                  <a:pt x="2271926" y="1841320"/>
                  <a:pt x="1763338" y="2372400"/>
                  <a:pt x="1135963" y="2372400"/>
                </a:cubicBezTo>
                <a:cubicBezTo>
                  <a:pt x="508588" y="2372400"/>
                  <a:pt x="0" y="1841320"/>
                  <a:pt x="0" y="1186200"/>
                </a:cubicBezTo>
                <a:cubicBezTo>
                  <a:pt x="0" y="531080"/>
                  <a:pt x="508588" y="0"/>
                  <a:pt x="1135963" y="0"/>
                </a:cubicBezTo>
                <a:close/>
              </a:path>
            </a:pathLst>
          </a:custGeom>
        </p:spPr>
        <p:txBody>
          <a:bodyPr wrap="square">
            <a:noAutofit/>
          </a:bodyPr>
          <a:lstStyle/>
          <a:p>
            <a:endParaRPr lang="en-ID" dirty="0"/>
          </a:p>
        </p:txBody>
      </p:sp>
    </p:spTree>
    <p:extLst>
      <p:ext uri="{BB962C8B-B14F-4D97-AF65-F5344CB8AC3E}">
        <p14:creationId xmlns="" xmlns:p14="http://schemas.microsoft.com/office/powerpoint/2010/main" val="146113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8"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8" indent="0">
              <a:buNone/>
              <a:defRPr sz="1800">
                <a:solidFill>
                  <a:schemeClr val="tx1">
                    <a:tint val="75000"/>
                  </a:schemeClr>
                </a:solidFill>
              </a:defRPr>
            </a:lvl2pPr>
            <a:lvl3pPr marL="910059" indent="0">
              <a:buNone/>
              <a:defRPr sz="1600">
                <a:solidFill>
                  <a:schemeClr val="tx1">
                    <a:tint val="75000"/>
                  </a:schemeClr>
                </a:solidFill>
              </a:defRPr>
            </a:lvl3pPr>
            <a:lvl4pPr marL="1365087" indent="0">
              <a:buNone/>
              <a:defRPr sz="1400">
                <a:solidFill>
                  <a:schemeClr val="tx1">
                    <a:tint val="75000"/>
                  </a:schemeClr>
                </a:solidFill>
              </a:defRPr>
            </a:lvl4pPr>
            <a:lvl5pPr marL="1820116" indent="0">
              <a:buNone/>
              <a:defRPr sz="1400">
                <a:solidFill>
                  <a:schemeClr val="tx1">
                    <a:tint val="75000"/>
                  </a:schemeClr>
                </a:solidFill>
              </a:defRPr>
            </a:lvl5pPr>
            <a:lvl6pPr marL="2275144" indent="0">
              <a:buNone/>
              <a:defRPr sz="1400">
                <a:solidFill>
                  <a:schemeClr val="tx1">
                    <a:tint val="75000"/>
                  </a:schemeClr>
                </a:solidFill>
              </a:defRPr>
            </a:lvl6pPr>
            <a:lvl7pPr marL="2730175" indent="0">
              <a:buNone/>
              <a:defRPr sz="1400">
                <a:solidFill>
                  <a:schemeClr val="tx1">
                    <a:tint val="75000"/>
                  </a:schemeClr>
                </a:solidFill>
              </a:defRPr>
            </a:lvl7pPr>
            <a:lvl8pPr marL="3185204" indent="0">
              <a:buNone/>
              <a:defRPr sz="1400">
                <a:solidFill>
                  <a:schemeClr val="tx1">
                    <a:tint val="75000"/>
                  </a:schemeClr>
                </a:solidFill>
              </a:defRPr>
            </a:lvl8pPr>
            <a:lvl9pPr marL="364023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10128446"/>
      </p:ext>
    </p:extLst>
  </p:cSld>
  <p:clrMapOvr>
    <a:masterClrMapping/>
  </p:clrMapOvr>
  <p:transition spd="slow">
    <p:push dir="u"/>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0_Пользовательский макет">
    <p:spTree>
      <p:nvGrpSpPr>
        <p:cNvPr id="1" name=""/>
        <p:cNvGrpSpPr/>
        <p:nvPr/>
      </p:nvGrpSpPr>
      <p:grpSpPr>
        <a:xfrm>
          <a:off x="0" y="0"/>
          <a:ext cx="0" cy="0"/>
          <a:chOff x="0" y="0"/>
          <a:chExt cx="0" cy="0"/>
        </a:xfrm>
      </p:grpSpPr>
      <p:sp>
        <p:nvSpPr>
          <p:cNvPr id="7" name="Рисунок 8"/>
          <p:cNvSpPr>
            <a:spLocks noGrp="1"/>
          </p:cNvSpPr>
          <p:nvPr>
            <p:ph type="pic" sz="quarter" idx="10"/>
          </p:nvPr>
        </p:nvSpPr>
        <p:spPr>
          <a:xfrm>
            <a:off x="6073775" y="0"/>
            <a:ext cx="6073775" cy="6832600"/>
          </a:xfrm>
          <a:prstGeom prst="rect">
            <a:avLst/>
          </a:prstGeom>
        </p:spPr>
        <p:txBody>
          <a:bodyPr/>
          <a:lstStyle/>
          <a:p>
            <a:endParaRPr lang="ru-RU"/>
          </a:p>
        </p:txBody>
      </p:sp>
    </p:spTree>
    <p:extLst>
      <p:ext uri="{BB962C8B-B14F-4D97-AF65-F5344CB8AC3E}">
        <p14:creationId xmlns="" xmlns:p14="http://schemas.microsoft.com/office/powerpoint/2010/main" val="310051727"/>
      </p:ext>
    </p:extLst>
  </p:cSld>
  <p:clrMapOvr>
    <a:masterClrMapping/>
  </p:clrMapOvr>
  <p:extLst mod="1">
    <p:ext uri="{DCECCB84-F9BA-43D5-87BE-67443E8EF086}">
      <p15:sldGuideLst xmlns="" xmlns:p15="http://schemas.microsoft.com/office/powerpoint/2012/main">
        <p15:guide id="2" pos="10681">
          <p15:clr>
            <a:srgbClr val="FBAE40"/>
          </p15:clr>
        </p15:guide>
        <p15:guide id="3" pos="384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Yalnızca Başlık">
    <p:spTree>
      <p:nvGrpSpPr>
        <p:cNvPr id="1" name=""/>
        <p:cNvGrpSpPr/>
        <p:nvPr/>
      </p:nvGrpSpPr>
      <p:grpSpPr>
        <a:xfrm>
          <a:off x="0" y="0"/>
          <a:ext cx="0" cy="0"/>
          <a:chOff x="0" y="0"/>
          <a:chExt cx="0" cy="0"/>
        </a:xfrm>
      </p:grpSpPr>
      <p:pic>
        <p:nvPicPr>
          <p:cNvPr id="7" name="Resim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47550" cy="6832600"/>
          </a:xfrm>
          <a:prstGeom prst="rect">
            <a:avLst/>
          </a:prstGeom>
        </p:spPr>
      </p:pic>
      <p:pic>
        <p:nvPicPr>
          <p:cNvPr id="8" name="Resim 7"/>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l="4874" t="3" r="14837" b="-3"/>
          <a:stretch/>
        </p:blipFill>
        <p:spPr>
          <a:xfrm>
            <a:off x="2" y="6257261"/>
            <a:ext cx="12158020" cy="190788"/>
          </a:xfrm>
          <a:prstGeom prst="rect">
            <a:avLst/>
          </a:prstGeom>
        </p:spPr>
      </p:pic>
      <p:pic>
        <p:nvPicPr>
          <p:cNvPr id="9" name="Resim 8"/>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359017" y="299997"/>
            <a:ext cx="1220199" cy="721227"/>
          </a:xfrm>
          <a:prstGeom prst="rect">
            <a:avLst/>
          </a:prstGeom>
        </p:spPr>
      </p:pic>
      <p:sp>
        <p:nvSpPr>
          <p:cNvPr id="10" name="Başlık 1"/>
          <p:cNvSpPr>
            <a:spLocks noGrp="1"/>
          </p:cNvSpPr>
          <p:nvPr userDrawn="1">
            <p:ph type="title"/>
          </p:nvPr>
        </p:nvSpPr>
        <p:spPr>
          <a:xfrm>
            <a:off x="1754221" y="299997"/>
            <a:ext cx="9580891" cy="721227"/>
          </a:xfrm>
        </p:spPr>
        <p:txBody>
          <a:bodyPr anchor="ctr">
            <a:normAutofit/>
          </a:bodyPr>
          <a:lstStyle>
            <a:lvl1pPr algn="l">
              <a:defRPr sz="3089"/>
            </a:lvl1pPr>
          </a:lstStyle>
          <a:p>
            <a:r>
              <a:rPr lang="tr-TR" dirty="0"/>
              <a:t>Asıl başlık stili için tıklatın</a:t>
            </a:r>
          </a:p>
        </p:txBody>
      </p:sp>
      <p:sp>
        <p:nvSpPr>
          <p:cNvPr id="14" name="Veri Yer Tutucusu 3"/>
          <p:cNvSpPr>
            <a:spLocks noGrp="1"/>
          </p:cNvSpPr>
          <p:nvPr>
            <p:ph type="dt" sz="half" idx="10"/>
          </p:nvPr>
        </p:nvSpPr>
        <p:spPr>
          <a:xfrm>
            <a:off x="847831" y="6456202"/>
            <a:ext cx="2834428" cy="363773"/>
          </a:xfrm>
        </p:spPr>
        <p:txBody>
          <a:bodyPr/>
          <a:lstStyle/>
          <a:p>
            <a:pPr defTabSz="911017" fontAlgn="auto">
              <a:spcBef>
                <a:spcPts val="0"/>
              </a:spcBef>
              <a:spcAft>
                <a:spcPts val="0"/>
              </a:spcAft>
            </a:pPr>
            <a:endParaRPr lang="tr-TR" dirty="0">
              <a:solidFill>
                <a:srgbClr val="445469">
                  <a:tint val="75000"/>
                </a:srgbClr>
              </a:solidFill>
              <a:latin typeface="Roboto Light"/>
              <a:ea typeface="+mn-ea"/>
            </a:endParaRPr>
          </a:p>
        </p:txBody>
      </p:sp>
      <p:sp>
        <p:nvSpPr>
          <p:cNvPr id="15" name="Altbilgi Yer Tutucusu 4"/>
          <p:cNvSpPr>
            <a:spLocks noGrp="1"/>
          </p:cNvSpPr>
          <p:nvPr>
            <p:ph type="ftr" sz="quarter" idx="11"/>
          </p:nvPr>
        </p:nvSpPr>
        <p:spPr>
          <a:xfrm>
            <a:off x="4150413" y="6456202"/>
            <a:ext cx="3846724" cy="363773"/>
          </a:xfrm>
        </p:spPr>
        <p:txBody>
          <a:bodyPr/>
          <a:lstStyle/>
          <a:p>
            <a:pPr defTabSz="911017" fontAlgn="auto">
              <a:spcBef>
                <a:spcPts val="0"/>
              </a:spcBef>
              <a:spcAft>
                <a:spcPts val="0"/>
              </a:spcAft>
            </a:pPr>
            <a:endParaRPr lang="tr-TR">
              <a:solidFill>
                <a:srgbClr val="445469">
                  <a:tint val="75000"/>
                </a:srgbClr>
              </a:solidFill>
              <a:latin typeface="Roboto Light"/>
              <a:ea typeface="+mn-ea"/>
            </a:endParaRPr>
          </a:p>
        </p:txBody>
      </p:sp>
      <p:sp>
        <p:nvSpPr>
          <p:cNvPr id="16" name="Slayt Numarası Yer Tutucusu 5"/>
          <p:cNvSpPr>
            <a:spLocks noGrp="1"/>
          </p:cNvSpPr>
          <p:nvPr>
            <p:ph type="sldNum" sz="quarter" idx="12"/>
          </p:nvPr>
        </p:nvSpPr>
        <p:spPr>
          <a:xfrm>
            <a:off x="8465291" y="6456202"/>
            <a:ext cx="2834428" cy="363773"/>
          </a:xfrm>
        </p:spPr>
        <p:txBody>
          <a:bodyPr/>
          <a:lstStyle/>
          <a:p>
            <a:pPr defTabSz="911017" fontAlgn="auto">
              <a:spcBef>
                <a:spcPts val="0"/>
              </a:spcBef>
              <a:spcAft>
                <a:spcPts val="0"/>
              </a:spcAft>
            </a:pPr>
            <a:fld id="{7C1868C5-B491-42BF-9F5C-46095BC3F40A}" type="slidenum">
              <a:rPr lang="tr-TR" smtClean="0">
                <a:solidFill>
                  <a:srgbClr val="445469">
                    <a:tint val="75000"/>
                  </a:srgbClr>
                </a:solidFill>
                <a:latin typeface="Roboto Light"/>
                <a:ea typeface="+mn-ea"/>
              </a:rPr>
              <a:pPr defTabSz="911017" fontAlgn="auto">
                <a:spcBef>
                  <a:spcPts val="0"/>
                </a:spcBef>
                <a:spcAft>
                  <a:spcPts val="0"/>
                </a:spcAft>
              </a:pPr>
              <a:t>‹#›</a:t>
            </a:fld>
            <a:endParaRPr lang="tr-TR" dirty="0">
              <a:solidFill>
                <a:srgbClr val="445469">
                  <a:tint val="75000"/>
                </a:srgbClr>
              </a:solidFill>
              <a:latin typeface="Roboto Light"/>
              <a:ea typeface="+mn-ea"/>
            </a:endParaRPr>
          </a:p>
        </p:txBody>
      </p:sp>
    </p:spTree>
    <p:extLst>
      <p:ext uri="{BB962C8B-B14F-4D97-AF65-F5344CB8AC3E}">
        <p14:creationId xmlns="" xmlns:p14="http://schemas.microsoft.com/office/powerpoint/2010/main" val="2621455618"/>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9" y="2122704"/>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9" y="3871896"/>
            <a:ext cx="8503285" cy="1746109"/>
          </a:xfrm>
        </p:spPr>
        <p:txBody>
          <a:bodyPr/>
          <a:lstStyle>
            <a:lvl1pPr marL="0" indent="0" algn="ctr">
              <a:buNone/>
              <a:defRPr>
                <a:solidFill>
                  <a:schemeClr val="tx1">
                    <a:tint val="75000"/>
                  </a:schemeClr>
                </a:solidFill>
              </a:defRPr>
            </a:lvl1pPr>
            <a:lvl2pPr marL="454885" indent="0" algn="ctr">
              <a:buNone/>
              <a:defRPr>
                <a:solidFill>
                  <a:schemeClr val="tx1">
                    <a:tint val="75000"/>
                  </a:schemeClr>
                </a:solidFill>
              </a:defRPr>
            </a:lvl2pPr>
            <a:lvl3pPr marL="909775" indent="0" algn="ctr">
              <a:buNone/>
              <a:defRPr>
                <a:solidFill>
                  <a:schemeClr val="tx1">
                    <a:tint val="75000"/>
                  </a:schemeClr>
                </a:solidFill>
              </a:defRPr>
            </a:lvl3pPr>
            <a:lvl4pPr marL="1364660" indent="0" algn="ctr">
              <a:buNone/>
              <a:defRPr>
                <a:solidFill>
                  <a:schemeClr val="tx1">
                    <a:tint val="75000"/>
                  </a:schemeClr>
                </a:solidFill>
              </a:defRPr>
            </a:lvl4pPr>
            <a:lvl5pPr marL="1819547" indent="0" algn="ctr">
              <a:buNone/>
              <a:defRPr>
                <a:solidFill>
                  <a:schemeClr val="tx1">
                    <a:tint val="75000"/>
                  </a:schemeClr>
                </a:solidFill>
              </a:defRPr>
            </a:lvl5pPr>
            <a:lvl6pPr marL="2274433" indent="0" algn="ctr">
              <a:buNone/>
              <a:defRPr>
                <a:solidFill>
                  <a:schemeClr val="tx1">
                    <a:tint val="75000"/>
                  </a:schemeClr>
                </a:solidFill>
              </a:defRPr>
            </a:lvl6pPr>
            <a:lvl7pPr marL="2729320" indent="0" algn="ctr">
              <a:buNone/>
              <a:defRPr>
                <a:solidFill>
                  <a:schemeClr val="tx1">
                    <a:tint val="75000"/>
                  </a:schemeClr>
                </a:solidFill>
              </a:defRPr>
            </a:lvl7pPr>
            <a:lvl8pPr marL="3184207" indent="0" algn="ctr">
              <a:buNone/>
              <a:defRPr>
                <a:solidFill>
                  <a:schemeClr val="tx1">
                    <a:tint val="75000"/>
                  </a:schemeClr>
                </a:solidFill>
              </a:defRPr>
            </a:lvl8pPr>
            <a:lvl9pPr marL="3639091"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5C66CF3-F179-470A-849E-9BE93935F6C0}"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7/22/2020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 xmlns:p14="http://schemas.microsoft.com/office/powerpoint/2010/main" val="4258249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17E314C-9BC2-4F28-909D-831E3BB0961E}"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7/22/2020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 xmlns:p14="http://schemas.microsoft.com/office/powerpoint/2010/main" val="17205111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56"/>
            <a:ext cx="10325418" cy="135703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6041"/>
            <a:ext cx="10325418" cy="1494630"/>
          </a:xfrm>
        </p:spPr>
        <p:txBody>
          <a:bodyPr anchor="b"/>
          <a:lstStyle>
            <a:lvl1pPr marL="0" indent="0">
              <a:buNone/>
              <a:defRPr sz="2000">
                <a:solidFill>
                  <a:schemeClr val="tx1">
                    <a:tint val="75000"/>
                  </a:schemeClr>
                </a:solidFill>
              </a:defRPr>
            </a:lvl1pPr>
            <a:lvl2pPr marL="454885" indent="0">
              <a:buNone/>
              <a:defRPr sz="1800">
                <a:solidFill>
                  <a:schemeClr val="tx1">
                    <a:tint val="75000"/>
                  </a:schemeClr>
                </a:solidFill>
              </a:defRPr>
            </a:lvl2pPr>
            <a:lvl3pPr marL="909775" indent="0">
              <a:buNone/>
              <a:defRPr sz="1600">
                <a:solidFill>
                  <a:schemeClr val="tx1">
                    <a:tint val="75000"/>
                  </a:schemeClr>
                </a:solidFill>
              </a:defRPr>
            </a:lvl3pPr>
            <a:lvl4pPr marL="1364660" indent="0">
              <a:buNone/>
              <a:defRPr sz="1400">
                <a:solidFill>
                  <a:schemeClr val="tx1">
                    <a:tint val="75000"/>
                  </a:schemeClr>
                </a:solidFill>
              </a:defRPr>
            </a:lvl4pPr>
            <a:lvl5pPr marL="1819547" indent="0">
              <a:buNone/>
              <a:defRPr sz="1400">
                <a:solidFill>
                  <a:schemeClr val="tx1">
                    <a:tint val="75000"/>
                  </a:schemeClr>
                </a:solidFill>
              </a:defRPr>
            </a:lvl5pPr>
            <a:lvl6pPr marL="2274433" indent="0">
              <a:buNone/>
              <a:defRPr sz="1400">
                <a:solidFill>
                  <a:schemeClr val="tx1">
                    <a:tint val="75000"/>
                  </a:schemeClr>
                </a:solidFill>
              </a:defRPr>
            </a:lvl6pPr>
            <a:lvl7pPr marL="2729320" indent="0">
              <a:buNone/>
              <a:defRPr sz="1400">
                <a:solidFill>
                  <a:schemeClr val="tx1">
                    <a:tint val="75000"/>
                  </a:schemeClr>
                </a:solidFill>
              </a:defRPr>
            </a:lvl7pPr>
            <a:lvl8pPr marL="3184207" indent="0">
              <a:buNone/>
              <a:defRPr sz="1400">
                <a:solidFill>
                  <a:schemeClr val="tx1">
                    <a:tint val="75000"/>
                  </a:schemeClr>
                </a:solidFill>
              </a:defRPr>
            </a:lvl8pPr>
            <a:lvl9pPr marL="3639091"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0F3B380-B7E9-4FF7-BF52-D98C14B8110C}"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7/22/2020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 xmlns:p14="http://schemas.microsoft.com/office/powerpoint/2010/main" val="234105443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87"/>
            <a:ext cx="5365168" cy="450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D9E6DD9-8F81-425C-BBDE-474E60075AAB}"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7/22/2020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7" name="6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 xmlns:p14="http://schemas.microsoft.com/office/powerpoint/2010/main" val="90133425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9" y="1529603"/>
            <a:ext cx="5367278"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9" y="2166822"/>
            <a:ext cx="5367278"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9" y="1529603"/>
            <a:ext cx="5369386" cy="637393"/>
          </a:xfrm>
        </p:spPr>
        <p:txBody>
          <a:bodyPr anchor="b"/>
          <a:lstStyle>
            <a:lvl1pPr marL="0" indent="0">
              <a:buNone/>
              <a:defRPr sz="2400" b="1"/>
            </a:lvl1pPr>
            <a:lvl2pPr marL="454885" indent="0">
              <a:buNone/>
              <a:defRPr sz="2000" b="1"/>
            </a:lvl2pPr>
            <a:lvl3pPr marL="909775" indent="0">
              <a:buNone/>
              <a:defRPr sz="1800" b="1"/>
            </a:lvl3pPr>
            <a:lvl4pPr marL="1364660" indent="0">
              <a:buNone/>
              <a:defRPr sz="1600" b="1"/>
            </a:lvl4pPr>
            <a:lvl5pPr marL="1819547" indent="0">
              <a:buNone/>
              <a:defRPr sz="1600" b="1"/>
            </a:lvl5pPr>
            <a:lvl6pPr marL="2274433" indent="0">
              <a:buNone/>
              <a:defRPr sz="1600" b="1"/>
            </a:lvl6pPr>
            <a:lvl7pPr marL="2729320" indent="0">
              <a:buNone/>
              <a:defRPr sz="1600" b="1"/>
            </a:lvl7pPr>
            <a:lvl8pPr marL="3184207" indent="0">
              <a:buNone/>
              <a:defRPr sz="1600" b="1"/>
            </a:lvl8pPr>
            <a:lvl9pPr marL="3639091"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9" y="2166822"/>
            <a:ext cx="5369386" cy="393665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E1D928EC-6291-4E38-9AC1-C0219A7AFEB2}"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7/22/2020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8" name="7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9" name="8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 xmlns:p14="http://schemas.microsoft.com/office/powerpoint/2010/main" val="29283096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17F4B28-0C0E-4157-BF62-99AF079E40E0}"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7/22/2020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4" name="3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5" name="4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 xmlns:p14="http://schemas.microsoft.com/office/powerpoint/2010/main" val="16839680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2DF42E69-52F2-4806-855F-7935B5F44710}"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7/22/2020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3" name="2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4" name="3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 xmlns:p14="http://schemas.microsoft.com/office/powerpoint/2010/main" val="30651869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394" y="272207"/>
            <a:ext cx="3996460" cy="1157745"/>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49399" y="272292"/>
            <a:ext cx="6790818" cy="5831435"/>
          </a:xfrm>
        </p:spPr>
        <p:txBody>
          <a:bodyPr/>
          <a:lstStyle>
            <a:lvl1pPr>
              <a:defRPr sz="31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394" y="1429898"/>
            <a:ext cx="3996460" cy="4673687"/>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6C622A3-9281-45BF-956D-40870106AE35}"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7/22/2020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7" name="6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 xmlns:p14="http://schemas.microsoft.com/office/powerpoint/2010/main" val="662364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49"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515226581"/>
      </p:ext>
    </p:extLst>
  </p:cSld>
  <p:clrMapOvr>
    <a:masterClrMapping/>
  </p:clrMapOvr>
  <p:transition spd="slow">
    <p:push dir="u"/>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918"/>
            <a:ext cx="7288530" cy="564640"/>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3100"/>
            </a:lvl1pPr>
            <a:lvl2pPr marL="454885" indent="0">
              <a:buNone/>
              <a:defRPr sz="2800"/>
            </a:lvl2pPr>
            <a:lvl3pPr marL="909775" indent="0">
              <a:buNone/>
              <a:defRPr sz="2400"/>
            </a:lvl3pPr>
            <a:lvl4pPr marL="1364660" indent="0">
              <a:buNone/>
              <a:defRPr sz="2000"/>
            </a:lvl4pPr>
            <a:lvl5pPr marL="1819547" indent="0">
              <a:buNone/>
              <a:defRPr sz="2000"/>
            </a:lvl5pPr>
            <a:lvl6pPr marL="2274433" indent="0">
              <a:buNone/>
              <a:defRPr sz="2000"/>
            </a:lvl6pPr>
            <a:lvl7pPr marL="2729320" indent="0">
              <a:buNone/>
              <a:defRPr sz="2000"/>
            </a:lvl7pPr>
            <a:lvl8pPr marL="3184207" indent="0">
              <a:buNone/>
              <a:defRPr sz="2000"/>
            </a:lvl8pPr>
            <a:lvl9pPr marL="3639091" indent="0">
              <a:buNone/>
              <a:defRPr sz="2000"/>
            </a:lvl9pPr>
          </a:lstStyle>
          <a:p>
            <a:endParaRPr lang="tr-TR"/>
          </a:p>
        </p:txBody>
      </p:sp>
      <p:sp>
        <p:nvSpPr>
          <p:cNvPr id="4" name="3 Metin Yer Tutucusu"/>
          <p:cNvSpPr>
            <a:spLocks noGrp="1"/>
          </p:cNvSpPr>
          <p:nvPr>
            <p:ph type="body" sz="half" idx="2"/>
          </p:nvPr>
        </p:nvSpPr>
        <p:spPr>
          <a:xfrm>
            <a:off x="2381005" y="5347558"/>
            <a:ext cx="7288530" cy="801880"/>
          </a:xfrm>
        </p:spPr>
        <p:txBody>
          <a:bodyPr/>
          <a:lstStyle>
            <a:lvl1pPr marL="0" indent="0">
              <a:buNone/>
              <a:defRPr sz="1400"/>
            </a:lvl1pPr>
            <a:lvl2pPr marL="454885" indent="0">
              <a:buNone/>
              <a:defRPr sz="1200"/>
            </a:lvl2pPr>
            <a:lvl3pPr marL="909775" indent="0">
              <a:buNone/>
              <a:defRPr sz="1000"/>
            </a:lvl3pPr>
            <a:lvl4pPr marL="1364660" indent="0">
              <a:buNone/>
              <a:defRPr sz="900"/>
            </a:lvl4pPr>
            <a:lvl5pPr marL="1819547" indent="0">
              <a:buNone/>
              <a:defRPr sz="900"/>
            </a:lvl5pPr>
            <a:lvl6pPr marL="2274433" indent="0">
              <a:buNone/>
              <a:defRPr sz="900"/>
            </a:lvl6pPr>
            <a:lvl7pPr marL="2729320" indent="0">
              <a:buNone/>
              <a:defRPr sz="900"/>
            </a:lvl7pPr>
            <a:lvl8pPr marL="3184207" indent="0">
              <a:buNone/>
              <a:defRPr sz="900"/>
            </a:lvl8pPr>
            <a:lvl9pPr marL="3639091"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334D00E-DBB9-459A-A80B-797B3FA881D9}"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7/22/2020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7" name="6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 xmlns:p14="http://schemas.microsoft.com/office/powerpoint/2010/main" val="27685943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3869C1F-F44E-469F-8904-AAE3E20FCB2B}"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7/22/2020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 xmlns:p14="http://schemas.microsoft.com/office/powerpoint/2010/main" val="29683039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7008" y="273925"/>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89" y="273925"/>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D8BB6A2-EFC7-4490-AF98-FC2DE4576DE7}"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7/22/2020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5" name="4 Altbilgi Yer Tutucusu"/>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Slayt Numarası Yer Tutucusu"/>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 xmlns:p14="http://schemas.microsoft.com/office/powerpoint/2010/main" val="3415163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21846862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177607888"/>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8" indent="0">
              <a:buNone/>
              <a:defRPr sz="2800"/>
            </a:lvl2pPr>
            <a:lvl3pPr marL="910059" indent="0">
              <a:buNone/>
              <a:defRPr sz="2400"/>
            </a:lvl3pPr>
            <a:lvl4pPr marL="1365087" indent="0">
              <a:buNone/>
              <a:defRPr sz="2000"/>
            </a:lvl4pPr>
            <a:lvl5pPr marL="1820116" indent="0">
              <a:buNone/>
              <a:defRPr sz="2000"/>
            </a:lvl5pPr>
            <a:lvl6pPr marL="2275144" indent="0">
              <a:buNone/>
              <a:defRPr sz="2000"/>
            </a:lvl6pPr>
            <a:lvl7pPr marL="2730175" indent="0">
              <a:buNone/>
              <a:defRPr sz="2000"/>
            </a:lvl7pPr>
            <a:lvl8pPr marL="3185204" indent="0">
              <a:buNone/>
              <a:defRPr sz="2000"/>
            </a:lvl8pPr>
            <a:lvl9pPr marL="364023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8" indent="0">
              <a:buNone/>
              <a:defRPr sz="1200"/>
            </a:lvl2pPr>
            <a:lvl3pPr marL="910059" indent="0">
              <a:buNone/>
              <a:defRPr sz="1000"/>
            </a:lvl3pPr>
            <a:lvl4pPr marL="1365087" indent="0">
              <a:buNone/>
              <a:defRPr sz="900"/>
            </a:lvl4pPr>
            <a:lvl5pPr marL="1820116" indent="0">
              <a:buNone/>
              <a:defRPr sz="900"/>
            </a:lvl5pPr>
            <a:lvl6pPr marL="2275144" indent="0">
              <a:buNone/>
              <a:defRPr sz="900"/>
            </a:lvl6pPr>
            <a:lvl7pPr marL="2730175" indent="0">
              <a:buNone/>
              <a:defRPr sz="900"/>
            </a:lvl7pPr>
            <a:lvl8pPr marL="3185204" indent="0">
              <a:buNone/>
              <a:defRPr sz="900"/>
            </a:lvl8pPr>
            <a:lvl9pPr marL="364023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011042217"/>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8" indent="0" algn="ctr">
              <a:buNone/>
              <a:defRPr/>
            </a:lvl2pPr>
            <a:lvl3pPr marL="910059" indent="0" algn="ctr">
              <a:buNone/>
              <a:defRPr/>
            </a:lvl3pPr>
            <a:lvl4pPr marL="1365087" indent="0" algn="ctr">
              <a:buNone/>
              <a:defRPr/>
            </a:lvl4pPr>
            <a:lvl5pPr marL="1820116" indent="0" algn="ctr">
              <a:buNone/>
              <a:defRPr/>
            </a:lvl5pPr>
            <a:lvl6pPr marL="2275144" indent="0" algn="ctr">
              <a:buNone/>
              <a:defRPr/>
            </a:lvl6pPr>
            <a:lvl7pPr marL="2730175" indent="0" algn="ctr">
              <a:buNone/>
              <a:defRPr/>
            </a:lvl7pPr>
            <a:lvl8pPr marL="3185204" indent="0" algn="ctr">
              <a:buNone/>
              <a:defRPr/>
            </a:lvl8pPr>
            <a:lvl9pPr marL="364023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7/22/2020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12530934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7"/>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42329236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35115011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47"/>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CC514C3A-039D-4B5B-9AE0-8E64C469F680}" type="datetime1">
              <a:rPr lang="en-US" smtClean="0"/>
              <a:pPr>
                <a:defRPr/>
              </a:pPr>
              <a:t>7/22/2020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54490436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2351750861"/>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343211802"/>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75843288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12726434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526425648"/>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771124986"/>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064830754"/>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74818268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405373999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88"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6"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5028" indent="0">
              <a:buNone/>
              <a:defRPr sz="1800">
                <a:solidFill>
                  <a:schemeClr val="tx1">
                    <a:tint val="75000"/>
                  </a:schemeClr>
                </a:solidFill>
              </a:defRPr>
            </a:lvl2pPr>
            <a:lvl3pPr marL="910059" indent="0">
              <a:buNone/>
              <a:defRPr sz="1600">
                <a:solidFill>
                  <a:schemeClr val="tx1">
                    <a:tint val="75000"/>
                  </a:schemeClr>
                </a:solidFill>
              </a:defRPr>
            </a:lvl3pPr>
            <a:lvl4pPr marL="1365087" indent="0">
              <a:buNone/>
              <a:defRPr sz="1400">
                <a:solidFill>
                  <a:schemeClr val="tx1">
                    <a:tint val="75000"/>
                  </a:schemeClr>
                </a:solidFill>
              </a:defRPr>
            </a:lvl4pPr>
            <a:lvl5pPr marL="1820116" indent="0">
              <a:buNone/>
              <a:defRPr sz="1400">
                <a:solidFill>
                  <a:schemeClr val="tx1">
                    <a:tint val="75000"/>
                  </a:schemeClr>
                </a:solidFill>
              </a:defRPr>
            </a:lvl5pPr>
            <a:lvl6pPr marL="2275144" indent="0">
              <a:buNone/>
              <a:defRPr sz="1400">
                <a:solidFill>
                  <a:schemeClr val="tx1">
                    <a:tint val="75000"/>
                  </a:schemeClr>
                </a:solidFill>
              </a:defRPr>
            </a:lvl6pPr>
            <a:lvl7pPr marL="2730175" indent="0">
              <a:buNone/>
              <a:defRPr sz="1400">
                <a:solidFill>
                  <a:schemeClr val="tx1">
                    <a:tint val="75000"/>
                  </a:schemeClr>
                </a:solidFill>
              </a:defRPr>
            </a:lvl7pPr>
            <a:lvl8pPr marL="3185204" indent="0">
              <a:buNone/>
              <a:defRPr sz="1400">
                <a:solidFill>
                  <a:schemeClr val="tx1">
                    <a:tint val="75000"/>
                  </a:schemeClr>
                </a:solidFill>
              </a:defRPr>
            </a:lvl8pPr>
            <a:lvl9pPr marL="3640231"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90223746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930487433"/>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045842632"/>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58808479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15690431"/>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96206267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55938249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708113960"/>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430783733"/>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308481937"/>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47033931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49"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098109869"/>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576804112"/>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139034778"/>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892961598"/>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334877839"/>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259787389"/>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3008657647"/>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756794296"/>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061059064"/>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984658466"/>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4148956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0"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1744950"/>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06188710"/>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02478194"/>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224815697"/>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3301954930"/>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595115990"/>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553008532"/>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364036131"/>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57003501"/>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279406971"/>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25551243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793691931"/>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326986331"/>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1393101084"/>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8C2C23D2-0F53-4555-8CD9-ED8E71CEA951}"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209595835"/>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83D0DC3D-8AB3-44A0-B24F-109B9CB083EB}"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478069267"/>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6B370FF5-F169-4A5D-8444-78FA81E0D637}"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09898113"/>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5323AFA5-8255-45DD-889A-2DF1BCD6259C}"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169519774"/>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9D798F09-829D-406C-93FD-51F85DE091E9}"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266465009"/>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00C5CD64-6E44-4BAE-A567-E16C2093B565}"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341451520"/>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703"/>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4976" indent="0" algn="ctr">
              <a:buNone/>
              <a:defRPr/>
            </a:lvl2pPr>
            <a:lvl3pPr marL="909956" indent="0" algn="ctr">
              <a:buNone/>
              <a:defRPr/>
            </a:lvl3pPr>
            <a:lvl4pPr marL="1364933" indent="0" algn="ctr">
              <a:buNone/>
              <a:defRPr/>
            </a:lvl4pPr>
            <a:lvl5pPr marL="1819910" indent="0" algn="ctr">
              <a:buNone/>
              <a:defRPr/>
            </a:lvl5pPr>
            <a:lvl6pPr marL="2274889" indent="0" algn="ctr">
              <a:buNone/>
              <a:defRPr/>
            </a:lvl6pPr>
            <a:lvl7pPr marL="2729867" indent="0" algn="ctr">
              <a:buNone/>
              <a:defRPr/>
            </a:lvl7pPr>
            <a:lvl8pPr marL="3184847" indent="0" algn="ctr">
              <a:buNone/>
              <a:defRPr/>
            </a:lvl8pPr>
            <a:lvl9pPr marL="363982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solidFill>
                  <a:prstClr val="black"/>
                </a:solidFill>
              </a:rPr>
              <a:pPr>
                <a:defRPr/>
              </a:pPr>
              <a:t>7/22/2020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499557369"/>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23"/>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33802674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5028" indent="0">
              <a:buNone/>
              <a:defRPr sz="2800"/>
            </a:lvl2pPr>
            <a:lvl3pPr marL="910059" indent="0">
              <a:buNone/>
              <a:defRPr sz="2400"/>
            </a:lvl3pPr>
            <a:lvl4pPr marL="1365087" indent="0">
              <a:buNone/>
              <a:defRPr sz="2000"/>
            </a:lvl4pPr>
            <a:lvl5pPr marL="1820116" indent="0">
              <a:buNone/>
              <a:defRPr sz="2000"/>
            </a:lvl5pPr>
            <a:lvl6pPr marL="2275144" indent="0">
              <a:buNone/>
              <a:defRPr sz="2000"/>
            </a:lvl6pPr>
            <a:lvl7pPr marL="2730175" indent="0">
              <a:buNone/>
              <a:defRPr sz="2000"/>
            </a:lvl7pPr>
            <a:lvl8pPr marL="3185204" indent="0">
              <a:buNone/>
              <a:defRPr sz="2000"/>
            </a:lvl8pPr>
            <a:lvl9pPr marL="3640231"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5028" indent="0">
              <a:buNone/>
              <a:defRPr sz="1200"/>
            </a:lvl2pPr>
            <a:lvl3pPr marL="910059" indent="0">
              <a:buNone/>
              <a:defRPr sz="1000"/>
            </a:lvl3pPr>
            <a:lvl4pPr marL="1365087" indent="0">
              <a:buNone/>
              <a:defRPr sz="900"/>
            </a:lvl4pPr>
            <a:lvl5pPr marL="1820116" indent="0">
              <a:buNone/>
              <a:defRPr sz="900"/>
            </a:lvl5pPr>
            <a:lvl6pPr marL="2275144" indent="0">
              <a:buNone/>
              <a:defRPr sz="900"/>
            </a:lvl6pPr>
            <a:lvl7pPr marL="2730175" indent="0">
              <a:buNone/>
              <a:defRPr sz="900"/>
            </a:lvl7pPr>
            <a:lvl8pPr marL="3185204" indent="0">
              <a:buNone/>
              <a:defRPr sz="900"/>
            </a:lvl8pPr>
            <a:lvl9pPr marL="3640231"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577389162"/>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53"/>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pPr>
                <a:defRPr/>
              </a:pPr>
              <a:t>7/22/2020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14180931"/>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2147550" cy="3516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3096002076"/>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8C2C23D2-0F53-4555-8CD9-ED8E71CEA951}"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091925834"/>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83D0DC3D-8AB3-44A0-B24F-109B9CB083EB}"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892549906"/>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6B370FF5-F169-4A5D-8444-78FA81E0D637}"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208807285"/>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5323AFA5-8255-45DD-889A-2DF1BCD6259C}"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051579717"/>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9D798F09-829D-406C-93FD-51F85DE091E9}"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673826555"/>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00C5CD64-6E44-4BAE-A567-E16C2093B565}"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251531816"/>
      </p:ext>
    </p:extLst>
  </p:cSld>
  <p:clrMapOvr>
    <a:masterClrMapping/>
  </p:clrMapOvr>
  <p:transition spd="slow">
    <p:push dir="u"/>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703"/>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4976" indent="0" algn="ctr">
              <a:buNone/>
              <a:defRPr/>
            </a:lvl2pPr>
            <a:lvl3pPr marL="909956" indent="0" algn="ctr">
              <a:buNone/>
              <a:defRPr/>
            </a:lvl3pPr>
            <a:lvl4pPr marL="1364933" indent="0" algn="ctr">
              <a:buNone/>
              <a:defRPr/>
            </a:lvl4pPr>
            <a:lvl5pPr marL="1819910" indent="0" algn="ctr">
              <a:buNone/>
              <a:defRPr/>
            </a:lvl5pPr>
            <a:lvl6pPr marL="2274889" indent="0" algn="ctr">
              <a:buNone/>
              <a:defRPr/>
            </a:lvl6pPr>
            <a:lvl7pPr marL="2729867" indent="0" algn="ctr">
              <a:buNone/>
              <a:defRPr/>
            </a:lvl7pPr>
            <a:lvl8pPr marL="3184847" indent="0" algn="ctr">
              <a:buNone/>
              <a:defRPr/>
            </a:lvl8pPr>
            <a:lvl9pPr marL="3639824"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A7A2D7E5-DEC7-478E-956A-4B2ABBE4FEEF}" type="datetime1">
              <a:rPr lang="en-US" smtClean="0">
                <a:solidFill>
                  <a:prstClr val="black"/>
                </a:solidFill>
              </a:rPr>
              <a:pPr>
                <a:defRPr/>
              </a:pPr>
              <a:t>7/22/2020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662158794"/>
      </p:ext>
    </p:extLst>
  </p:cSld>
  <p:clrMapOvr>
    <a:masterClrMapping/>
  </p:clrMapOvr>
  <p:transition spd="slow">
    <p:push dir="u"/>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23"/>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89353B18-ABC1-49D9-9F2D-3D7842A24D78}"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1521484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108" y="2122698"/>
            <a:ext cx="10325418" cy="1464581"/>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5" y="3871890"/>
            <a:ext cx="8503285" cy="1746109"/>
          </a:xfrm>
        </p:spPr>
        <p:txBody>
          <a:bodyPr/>
          <a:lstStyle>
            <a:lvl1pPr marL="0" indent="0" algn="ctr">
              <a:buNone/>
              <a:defRPr/>
            </a:lvl1pPr>
            <a:lvl2pPr marL="455028" indent="0" algn="ctr">
              <a:buNone/>
              <a:defRPr/>
            </a:lvl2pPr>
            <a:lvl3pPr marL="910059" indent="0" algn="ctr">
              <a:buNone/>
              <a:defRPr/>
            </a:lvl3pPr>
            <a:lvl4pPr marL="1365087" indent="0" algn="ctr">
              <a:buNone/>
              <a:defRPr/>
            </a:lvl4pPr>
            <a:lvl5pPr marL="1820116" indent="0" algn="ctr">
              <a:buNone/>
              <a:defRPr/>
            </a:lvl5pPr>
            <a:lvl6pPr marL="2275144" indent="0" algn="ctr">
              <a:buNone/>
              <a:defRPr/>
            </a:lvl6pPr>
            <a:lvl7pPr marL="2730175" indent="0" algn="ctr">
              <a:buNone/>
              <a:defRPr/>
            </a:lvl7pPr>
            <a:lvl8pPr marL="3185204" indent="0" algn="ctr">
              <a:buNone/>
              <a:defRPr/>
            </a:lvl8pPr>
            <a:lvl9pPr marL="3640231"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p:txBody>
          <a:bodyPr/>
          <a:lstStyle>
            <a:lvl1pPr>
              <a:defRPr/>
            </a:lvl1pPr>
          </a:lstStyle>
          <a:p>
            <a:pPr>
              <a:defRPr/>
            </a:pPr>
            <a:fld id="{839A4C9F-4CEE-4DD2-BD15-B17A0C6BCA0E}" type="datetime1">
              <a:rPr lang="en-US" smtClean="0">
                <a:solidFill>
                  <a:prstClr val="black"/>
                </a:solidFill>
              </a:rPr>
              <a:pPr>
                <a:defRPr/>
              </a:pPr>
              <a:t>7/22/2020</a:t>
            </a:fld>
            <a:endParaRPr lang="en-CA">
              <a:solidFill>
                <a:prstClr val="black"/>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CA">
              <a:solidFill>
                <a:prstClr val="black"/>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273596751"/>
      </p:ext>
    </p:extLst>
  </p:cSld>
  <p:clrMapOvr>
    <a:masterClrMapping/>
  </p:clrMapOvr>
  <p:transition spd="slow">
    <p:push dir="u"/>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607380" y="273953"/>
            <a:ext cx="10932795" cy="582985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solidFill>
                  <a:srgbClr val="000000"/>
                </a:solidFill>
              </a:defRPr>
            </a:lvl1pPr>
          </a:lstStyle>
          <a:p>
            <a:pPr>
              <a:defRPr/>
            </a:pPr>
            <a:fld id="{F7BEC46F-86C0-42A8-B9AC-329040D3C060}" type="datetime1">
              <a:rPr lang="en-US" smtClean="0"/>
              <a:pPr>
                <a:defRPr/>
              </a:pPr>
              <a:t>7/22/2020</a:t>
            </a:fld>
            <a:endParaRPr lang="en-CA"/>
          </a:p>
        </p:txBody>
      </p:sp>
      <p:sp>
        <p:nvSpPr>
          <p:cNvPr id="4" name="Rectangle 5"/>
          <p:cNvSpPr>
            <a:spLocks noGrp="1" noChangeArrowheads="1"/>
          </p:cNvSpPr>
          <p:nvPr>
            <p:ph type="ftr" sz="quarter" idx="11"/>
          </p:nvPr>
        </p:nvSpPr>
        <p:spPr/>
        <p:txBody>
          <a:bodyPr/>
          <a:lstStyle>
            <a:lvl1pPr>
              <a:defRPr>
                <a:solidFill>
                  <a:srgbClr val="000000"/>
                </a:solidFill>
              </a:defRPr>
            </a:lvl1pPr>
          </a:lstStyle>
          <a:p>
            <a:pPr>
              <a:defRPr/>
            </a:pPr>
            <a:endParaRPr lang="en-CA"/>
          </a:p>
        </p:txBody>
      </p:sp>
      <p:sp>
        <p:nvSpPr>
          <p:cNvPr id="5" name="Rectangle 6"/>
          <p:cNvSpPr>
            <a:spLocks noGrp="1" noChangeArrowheads="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012754993"/>
      </p:ext>
    </p:extLst>
  </p:cSld>
  <p:clrMapOvr>
    <a:masterClrMapping/>
  </p:clrMapOvr>
  <p:transition spd="slow">
    <p:push dir="u"/>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pic>
        <p:nvPicPr>
          <p:cNvPr id="6"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313811"/>
            <a:ext cx="10682287" cy="3092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7"/>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362761" y="260019"/>
            <a:ext cx="1936016" cy="11444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1953" y="1624678"/>
            <a:ext cx="12147551" cy="191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ctrTitle"/>
          </p:nvPr>
        </p:nvSpPr>
        <p:spPr>
          <a:xfrm>
            <a:off x="353118" y="1878710"/>
            <a:ext cx="11576286" cy="783570"/>
          </a:xfrm>
        </p:spPr>
        <p:txBody>
          <a:bodyPr anchor="b">
            <a:normAutofit/>
          </a:bodyPr>
          <a:lstStyle>
            <a:lvl1pPr algn="r">
              <a:defRPr sz="3200">
                <a:latin typeface="Frutiger 95 Ultra Black" pitchFamily="50" charset="0"/>
              </a:defRPr>
            </a:lvl1pPr>
          </a:lstStyle>
          <a:p>
            <a:r>
              <a:rPr lang="tr-TR" smtClean="0"/>
              <a:t>Asıl başlık stili için tıklatın</a:t>
            </a:r>
            <a:endParaRPr lang="tr-TR" dirty="0"/>
          </a:p>
        </p:txBody>
      </p:sp>
      <p:sp>
        <p:nvSpPr>
          <p:cNvPr id="3" name="Alt Başlık 2"/>
          <p:cNvSpPr>
            <a:spLocks noGrp="1"/>
          </p:cNvSpPr>
          <p:nvPr>
            <p:ph type="subTitle" idx="1"/>
          </p:nvPr>
        </p:nvSpPr>
        <p:spPr>
          <a:xfrm>
            <a:off x="354492" y="2627261"/>
            <a:ext cx="11574936" cy="430448"/>
          </a:xfrm>
        </p:spPr>
        <p:txBody>
          <a:bodyPr>
            <a:noAutofit/>
          </a:bodyPr>
          <a:lstStyle>
            <a:lvl1pPr marL="0" indent="0" algn="r">
              <a:buNone/>
              <a:defRPr sz="1600">
                <a:solidFill>
                  <a:schemeClr val="tx1">
                    <a:lumMod val="75000"/>
                    <a:lumOff val="25000"/>
                  </a:schemeClr>
                </a:solidFill>
                <a:latin typeface="Frutiger 45 Light" pitchFamily="50" charset="0"/>
              </a:defRPr>
            </a:lvl1pPr>
            <a:lvl2pPr marL="454976" indent="0" algn="ctr">
              <a:buNone/>
              <a:defRPr>
                <a:solidFill>
                  <a:schemeClr val="tx1">
                    <a:tint val="75000"/>
                  </a:schemeClr>
                </a:solidFill>
              </a:defRPr>
            </a:lvl2pPr>
            <a:lvl3pPr marL="909956" indent="0" algn="ctr">
              <a:buNone/>
              <a:defRPr>
                <a:solidFill>
                  <a:schemeClr val="tx1">
                    <a:tint val="75000"/>
                  </a:schemeClr>
                </a:solidFill>
              </a:defRPr>
            </a:lvl3pPr>
            <a:lvl4pPr marL="1364933" indent="0" algn="ctr">
              <a:buNone/>
              <a:defRPr>
                <a:solidFill>
                  <a:schemeClr val="tx1">
                    <a:tint val="75000"/>
                  </a:schemeClr>
                </a:solidFill>
              </a:defRPr>
            </a:lvl4pPr>
            <a:lvl5pPr marL="1819910" indent="0" algn="ctr">
              <a:buNone/>
              <a:defRPr>
                <a:solidFill>
                  <a:schemeClr val="tx1">
                    <a:tint val="75000"/>
                  </a:schemeClr>
                </a:solidFill>
              </a:defRPr>
            </a:lvl5pPr>
            <a:lvl6pPr marL="2274889" indent="0" algn="ctr">
              <a:buNone/>
              <a:defRPr>
                <a:solidFill>
                  <a:schemeClr val="tx1">
                    <a:tint val="75000"/>
                  </a:schemeClr>
                </a:solidFill>
              </a:defRPr>
            </a:lvl6pPr>
            <a:lvl7pPr marL="2729867" indent="0" algn="ctr">
              <a:buNone/>
              <a:defRPr>
                <a:solidFill>
                  <a:schemeClr val="tx1">
                    <a:tint val="75000"/>
                  </a:schemeClr>
                </a:solidFill>
              </a:defRPr>
            </a:lvl7pPr>
            <a:lvl8pPr marL="3184847" indent="0" algn="ctr">
              <a:buNone/>
              <a:defRPr>
                <a:solidFill>
                  <a:schemeClr val="tx1">
                    <a:tint val="75000"/>
                  </a:schemeClr>
                </a:solidFill>
              </a:defRPr>
            </a:lvl8pPr>
            <a:lvl9pPr marL="3639824" indent="0" algn="ctr">
              <a:buNone/>
              <a:defRPr>
                <a:solidFill>
                  <a:schemeClr val="tx1">
                    <a:tint val="75000"/>
                  </a:schemeClr>
                </a:solidFill>
              </a:defRPr>
            </a:lvl9pPr>
          </a:lstStyle>
          <a:p>
            <a:r>
              <a:rPr lang="tr-TR" smtClean="0"/>
              <a:t>Asıl alt başlık stilini düzenlemek için tıklatın</a:t>
            </a:r>
            <a:endParaRPr lang="tr-TR" dirty="0"/>
          </a:p>
        </p:txBody>
      </p:sp>
      <p:sp>
        <p:nvSpPr>
          <p:cNvPr id="9" name="Metin Yer Tutucusu 8"/>
          <p:cNvSpPr>
            <a:spLocks noGrp="1"/>
          </p:cNvSpPr>
          <p:nvPr>
            <p:ph type="body" sz="quarter" idx="13"/>
          </p:nvPr>
        </p:nvSpPr>
        <p:spPr>
          <a:xfrm>
            <a:off x="6071806" y="3405046"/>
            <a:ext cx="5846758" cy="345040"/>
          </a:xfrm>
        </p:spPr>
        <p:txBody>
          <a:bodyPr>
            <a:noAutofit/>
          </a:bodyPr>
          <a:lstStyle>
            <a:lvl1pPr marL="0" indent="0" algn="r">
              <a:buNone/>
              <a:defRPr sz="1400">
                <a:solidFill>
                  <a:schemeClr val="bg1"/>
                </a:solidFill>
                <a:latin typeface="Frutiger 45 Light" pitchFamily="50" charset="0"/>
              </a:defRPr>
            </a:lvl1pPr>
          </a:lstStyle>
          <a:p>
            <a:pPr lvl="0"/>
            <a:r>
              <a:rPr lang="tr-TR" dirty="0" smtClean="0"/>
              <a:t>Asıl metin stillerini düzenlemek için tıklatın</a:t>
            </a:r>
          </a:p>
        </p:txBody>
      </p:sp>
      <p:sp>
        <p:nvSpPr>
          <p:cNvPr id="11" name="Metin Yer Tutucusu 10"/>
          <p:cNvSpPr>
            <a:spLocks noGrp="1"/>
          </p:cNvSpPr>
          <p:nvPr>
            <p:ph type="body" sz="quarter" idx="14"/>
          </p:nvPr>
        </p:nvSpPr>
        <p:spPr>
          <a:xfrm>
            <a:off x="6073906" y="435071"/>
            <a:ext cx="5835375" cy="1032482"/>
          </a:xfrm>
        </p:spPr>
        <p:txBody>
          <a:bodyPr>
            <a:normAutofit/>
          </a:bodyPr>
          <a:lstStyle>
            <a:lvl1pPr marL="0" indent="0" algn="r">
              <a:lnSpc>
                <a:spcPct val="100000"/>
              </a:lnSpc>
              <a:spcBef>
                <a:spcPts val="0"/>
              </a:spcBef>
              <a:spcAft>
                <a:spcPts val="1000"/>
              </a:spcAft>
              <a:buNone/>
              <a:defRPr sz="1000">
                <a:latin typeface="Frutiger 45 Light" pitchFamily="50" charset="0"/>
              </a:defRPr>
            </a:lvl1pPr>
          </a:lstStyle>
          <a:p>
            <a:pPr lvl="0"/>
            <a:r>
              <a:rPr lang="tr-TR" smtClean="0"/>
              <a:t>Asıl metin stillerini düzenlemek için tıklatın</a:t>
            </a:r>
          </a:p>
          <a:p>
            <a:pPr lvl="1"/>
            <a:r>
              <a:rPr lang="tr-TR" smtClean="0"/>
              <a:t>İkinci düzey</a:t>
            </a:r>
          </a:p>
          <a:p>
            <a:pPr lvl="2"/>
            <a:r>
              <a:rPr lang="tr-TR" smtClean="0"/>
              <a:t>Üçüncü düzey</a:t>
            </a:r>
          </a:p>
        </p:txBody>
      </p:sp>
    </p:spTree>
    <p:extLst>
      <p:ext uri="{BB962C8B-B14F-4D97-AF65-F5344CB8AC3E}">
        <p14:creationId xmlns="" xmlns:p14="http://schemas.microsoft.com/office/powerpoint/2010/main" val="849126180"/>
      </p:ext>
    </p:extLst>
  </p:cSld>
  <p:clrMapOvr>
    <a:masterClrMapping/>
  </p:clrMapOvr>
  <p:transition spd="slow">
    <p:push dir="u"/>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4"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3" name="İçerik Yer Tutucusu 2"/>
          <p:cNvSpPr>
            <a:spLocks noGrp="1"/>
          </p:cNvSpPr>
          <p:nvPr>
            <p:ph idx="1"/>
          </p:nvPr>
        </p:nvSpPr>
        <p:spPr>
          <a:xfrm>
            <a:off x="1864707" y="1896204"/>
            <a:ext cx="9470402" cy="3974297"/>
          </a:xfrm>
        </p:spPr>
        <p:txBody>
          <a:bodyPr>
            <a:normAutofit/>
          </a:bodyPr>
          <a:lstStyle>
            <a:lvl1pPr>
              <a:defRPr sz="1800"/>
            </a:lvl1pPr>
            <a:lvl2pPr>
              <a:defRPr sz="1800"/>
            </a:lvl2pPr>
            <a:lvl3pPr>
              <a:defRPr sz="18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7" name="Veri Yer Tutucusu 3"/>
          <p:cNvSpPr>
            <a:spLocks noGrp="1"/>
          </p:cNvSpPr>
          <p:nvPr>
            <p:ph type="dt" sz="half" idx="10"/>
          </p:nvPr>
        </p:nvSpPr>
        <p:spPr>
          <a:xfrm>
            <a:off x="847798" y="6456811"/>
            <a:ext cx="2834428" cy="362508"/>
          </a:xfrm>
        </p:spPr>
        <p:txBody>
          <a:bodyPr/>
          <a:lstStyle>
            <a:lvl1pPr>
              <a:defRPr/>
            </a:lvl1pPr>
          </a:lstStyle>
          <a:p>
            <a:pPr>
              <a:defRPr/>
            </a:pPr>
            <a:fld id="{33C7F8E1-A45F-49CB-A6C3-1661EDF21148}"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075784395"/>
      </p:ext>
    </p:extLst>
  </p:cSld>
  <p:clrMapOvr>
    <a:masterClrMapping/>
  </p:clrMapOvr>
  <p:transition spd="slow">
    <p:push dir="u"/>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Bölüm Üstbilgisi">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168" y="0"/>
            <a:ext cx="12143332"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sim Yer Tutucusu 10"/>
          <p:cNvSpPr>
            <a:spLocks noGrp="1"/>
          </p:cNvSpPr>
          <p:nvPr>
            <p:ph type="pic" sz="quarter" idx="13"/>
          </p:nvPr>
        </p:nvSpPr>
        <p:spPr>
          <a:xfrm>
            <a:off x="7134742" y="0"/>
            <a:ext cx="5012973" cy="6832600"/>
          </a:xfrm>
          <a:noFill/>
          <a:ln>
            <a:noFill/>
          </a:ln>
        </p:spPr>
        <p:txBody>
          <a:bodyPr rtlCol="0">
            <a:normAutofit/>
          </a:bodyPr>
          <a:lstStyle/>
          <a:p>
            <a:pPr lvl="0"/>
            <a:r>
              <a:rPr lang="tr-TR" noProof="0" smtClean="0"/>
              <a:t>Resim eklemek için simgeyi tıklatın</a:t>
            </a:r>
            <a:endParaRPr lang="tr-TR" noProof="0"/>
          </a:p>
        </p:txBody>
      </p:sp>
      <p:sp>
        <p:nvSpPr>
          <p:cNvPr id="2" name="Başlık 1"/>
          <p:cNvSpPr>
            <a:spLocks noGrp="1"/>
          </p:cNvSpPr>
          <p:nvPr>
            <p:ph type="title"/>
          </p:nvPr>
        </p:nvSpPr>
        <p:spPr>
          <a:xfrm>
            <a:off x="153390" y="2211047"/>
            <a:ext cx="6800881" cy="1119164"/>
          </a:xfrm>
        </p:spPr>
        <p:txBody>
          <a:bodyPr anchor="b">
            <a:normAutofit/>
          </a:bodyPr>
          <a:lstStyle>
            <a:lvl1pPr algn="r">
              <a:defRPr sz="2400" b="1" cap="none" baseline="0">
                <a:latin typeface="Frutiger 95 Ultra Black" pitchFamily="50" charset="0"/>
              </a:defRPr>
            </a:lvl1pPr>
          </a:lstStyle>
          <a:p>
            <a:r>
              <a:rPr lang="tr-TR" smtClean="0"/>
              <a:t>Asıl başlık stili için tıklatın</a:t>
            </a:r>
            <a:endParaRPr lang="tr-TR" dirty="0"/>
          </a:p>
        </p:txBody>
      </p:sp>
      <p:sp>
        <p:nvSpPr>
          <p:cNvPr id="3" name="Metin Yer Tutucusu 2"/>
          <p:cNvSpPr>
            <a:spLocks noGrp="1"/>
          </p:cNvSpPr>
          <p:nvPr>
            <p:ph type="body" idx="1"/>
          </p:nvPr>
        </p:nvSpPr>
        <p:spPr>
          <a:xfrm>
            <a:off x="142818" y="3273427"/>
            <a:ext cx="6811284" cy="1137803"/>
          </a:xfrm>
        </p:spPr>
        <p:txBody>
          <a:bodyPr>
            <a:normAutofit/>
          </a:bodyPr>
          <a:lstStyle>
            <a:lvl1pPr marL="0" indent="0" algn="r">
              <a:spcBef>
                <a:spcPts val="0"/>
              </a:spcBef>
              <a:spcAft>
                <a:spcPts val="0"/>
              </a:spcAft>
              <a:buNone/>
              <a:defRPr sz="1800">
                <a:solidFill>
                  <a:schemeClr val="tx1">
                    <a:lumMod val="75000"/>
                    <a:lumOff val="25000"/>
                  </a:schemeClr>
                </a:solidFill>
                <a:latin typeface="Frutiger 45 Light" pitchFamily="50" charset="0"/>
              </a:defRPr>
            </a:lvl1pPr>
            <a:lvl2pPr marL="454976" indent="0">
              <a:buNone/>
              <a:defRPr sz="1800">
                <a:solidFill>
                  <a:schemeClr val="tx1">
                    <a:tint val="75000"/>
                  </a:schemeClr>
                </a:solidFill>
              </a:defRPr>
            </a:lvl2pPr>
            <a:lvl3pPr marL="909956" indent="0">
              <a:buNone/>
              <a:defRPr sz="1600">
                <a:solidFill>
                  <a:schemeClr val="tx1">
                    <a:tint val="75000"/>
                  </a:schemeClr>
                </a:solidFill>
              </a:defRPr>
            </a:lvl3pPr>
            <a:lvl4pPr marL="1364933" indent="0">
              <a:buNone/>
              <a:defRPr sz="1400">
                <a:solidFill>
                  <a:schemeClr val="tx1">
                    <a:tint val="75000"/>
                  </a:schemeClr>
                </a:solidFill>
              </a:defRPr>
            </a:lvl4pPr>
            <a:lvl5pPr marL="1819910" indent="0">
              <a:buNone/>
              <a:defRPr sz="1400">
                <a:solidFill>
                  <a:schemeClr val="tx1">
                    <a:tint val="75000"/>
                  </a:schemeClr>
                </a:solidFill>
              </a:defRPr>
            </a:lvl5pPr>
            <a:lvl6pPr marL="2274889" indent="0">
              <a:buNone/>
              <a:defRPr sz="1400">
                <a:solidFill>
                  <a:schemeClr val="tx1">
                    <a:tint val="75000"/>
                  </a:schemeClr>
                </a:solidFill>
              </a:defRPr>
            </a:lvl6pPr>
            <a:lvl7pPr marL="2729867" indent="0">
              <a:buNone/>
              <a:defRPr sz="1400">
                <a:solidFill>
                  <a:schemeClr val="tx1">
                    <a:tint val="75000"/>
                  </a:schemeClr>
                </a:solidFill>
              </a:defRPr>
            </a:lvl7pPr>
            <a:lvl8pPr marL="3184847" indent="0">
              <a:buNone/>
              <a:defRPr sz="1400">
                <a:solidFill>
                  <a:schemeClr val="tx1">
                    <a:tint val="75000"/>
                  </a:schemeClr>
                </a:solidFill>
              </a:defRPr>
            </a:lvl8pPr>
            <a:lvl9pPr marL="3639824" indent="0">
              <a:buNone/>
              <a:defRPr sz="1400">
                <a:solidFill>
                  <a:schemeClr val="tx1">
                    <a:tint val="75000"/>
                  </a:schemeClr>
                </a:solidFill>
              </a:defRPr>
            </a:lvl9pPr>
          </a:lstStyle>
          <a:p>
            <a:pPr lvl="0"/>
            <a:r>
              <a:rPr lang="tr-TR" smtClean="0"/>
              <a:t>Asıl metin stillerini düzenlemek için tıklatın</a:t>
            </a:r>
          </a:p>
        </p:txBody>
      </p:sp>
      <p:sp>
        <p:nvSpPr>
          <p:cNvPr id="8" name="Veri Yer Tutucusu 3"/>
          <p:cNvSpPr>
            <a:spLocks noGrp="1"/>
          </p:cNvSpPr>
          <p:nvPr>
            <p:ph type="dt" sz="half" idx="14"/>
          </p:nvPr>
        </p:nvSpPr>
        <p:spPr>
          <a:xfrm>
            <a:off x="847798" y="6456811"/>
            <a:ext cx="2834428" cy="362508"/>
          </a:xfrm>
        </p:spPr>
        <p:txBody>
          <a:bodyPr/>
          <a:lstStyle>
            <a:lvl1pPr>
              <a:defRPr/>
            </a:lvl1pPr>
          </a:lstStyle>
          <a:p>
            <a:pPr>
              <a:defRPr/>
            </a:pPr>
            <a:fld id="{928FD1F8-FE42-46CB-8629-DB088AC39D80}" type="datetime1">
              <a:rPr lang="en-US" smtClean="0">
                <a:solidFill>
                  <a:prstClr val="black"/>
                </a:solidFill>
              </a:rPr>
              <a:pPr>
                <a:defRPr/>
              </a:pPr>
              <a:t>7/22/2020</a:t>
            </a:fld>
            <a:endParaRPr lang="en-CA">
              <a:solidFill>
                <a:prstClr val="black"/>
              </a:solidFill>
            </a:endParaRPr>
          </a:p>
        </p:txBody>
      </p:sp>
      <p:sp>
        <p:nvSpPr>
          <p:cNvPr id="9" name="Altbilgi Yer Tutucusu 4"/>
          <p:cNvSpPr>
            <a:spLocks noGrp="1"/>
          </p:cNvSpPr>
          <p:nvPr>
            <p:ph type="ftr" sz="quarter" idx="15"/>
          </p:nvPr>
        </p:nvSpPr>
        <p:spPr>
          <a:xfrm>
            <a:off x="4150413" y="6456811"/>
            <a:ext cx="3846724" cy="362508"/>
          </a:xfrm>
        </p:spPr>
        <p:txBody>
          <a:bodyPr/>
          <a:lstStyle>
            <a:lvl1pPr>
              <a:defRPr/>
            </a:lvl1pPr>
          </a:lstStyle>
          <a:p>
            <a:pPr>
              <a:defRPr/>
            </a:pPr>
            <a:endParaRPr lang="en-CA">
              <a:solidFill>
                <a:prstClr val="black"/>
              </a:solidFill>
            </a:endParaRPr>
          </a:p>
        </p:txBody>
      </p:sp>
      <p:sp>
        <p:nvSpPr>
          <p:cNvPr id="10" name="Slayt Numarası Yer Tutucusu 5"/>
          <p:cNvSpPr>
            <a:spLocks noGrp="1"/>
          </p:cNvSpPr>
          <p:nvPr>
            <p:ph type="sldNum" sz="quarter" idx="16"/>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624770552"/>
      </p:ext>
    </p:extLst>
  </p:cSld>
  <p:clrMapOvr>
    <a:masterClrMapping/>
  </p:clrMapOvr>
  <p:transition spd="slow">
    <p:push dir="u"/>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ki İçerik">
    <p:spTree>
      <p:nvGrpSpPr>
        <p:cNvPr id="1" name=""/>
        <p:cNvGrpSpPr/>
        <p:nvPr/>
      </p:nvGrpSpPr>
      <p:grpSpPr>
        <a:xfrm>
          <a:off x="0" y="0"/>
          <a:ext cx="0" cy="0"/>
          <a:chOff x="0" y="0"/>
          <a:chExt cx="0" cy="0"/>
        </a:xfrm>
      </p:grpSpPr>
      <p:grpSp>
        <p:nvGrpSpPr>
          <p:cNvPr id="5" name="Grup 6"/>
          <p:cNvGrpSpPr>
            <a:grpSpLocks/>
          </p:cNvGrpSpPr>
          <p:nvPr/>
        </p:nvGrpSpPr>
        <p:grpSpPr bwMode="auto">
          <a:xfrm>
            <a:off x="0" y="0"/>
            <a:ext cx="12158095" cy="6832600"/>
            <a:chOff x="0" y="0"/>
            <a:chExt cx="9151881" cy="5715000"/>
          </a:xfrm>
        </p:grpSpPr>
        <p:pic>
          <p:nvPicPr>
            <p:cNvPr id="6" name="Resim 7"/>
            <p:cNvPicPr>
              <a:picLocks noChangeAspect="1"/>
            </p:cNvPicPr>
            <p:nvPr userDrawn="1"/>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Resim 8"/>
            <p:cNvPicPr>
              <a:picLocks noChangeAspect="1"/>
            </p:cNvPicPr>
            <p:nvPr userDrawn="1"/>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5233764"/>
              <a:ext cx="9151881" cy="159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Resim 9"/>
            <p:cNvPicPr>
              <a:picLocks noChangeAspect="1"/>
            </p:cNvPicPr>
            <p:nvPr userDrawn="1"/>
          </p:nvPicPr>
          <p:blipFill>
            <a:blip r:embed="rId4">
              <a:extLst>
                <a:ext uri="{28A0092B-C50C-407E-A947-70E740481C1C}">
                  <a14:useLocalDpi xmlns="" xmlns:a14="http://schemas.microsoft.com/office/drawing/2010/main" val="0"/>
                </a:ext>
              </a:extLst>
            </a:blip>
            <a:srcRect/>
            <a:stretch>
              <a:fillRect/>
            </a:stretch>
          </p:blipFill>
          <p:spPr bwMode="auto">
            <a:xfrm>
              <a:off x="270248" y="250926"/>
              <a:ext cx="918498" cy="6032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İçerik Yer Tutucusu 2"/>
          <p:cNvSpPr>
            <a:spLocks noGrp="1"/>
          </p:cNvSpPr>
          <p:nvPr>
            <p:ph sz="half" idx="1"/>
          </p:nvPr>
        </p:nvSpPr>
        <p:spPr>
          <a:xfrm>
            <a:off x="1864752" y="1866688"/>
            <a:ext cx="4687371"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4" name="İçerik Yer Tutucusu 3"/>
          <p:cNvSpPr>
            <a:spLocks noGrp="1"/>
          </p:cNvSpPr>
          <p:nvPr>
            <p:ph sz="half" idx="2"/>
          </p:nvPr>
        </p:nvSpPr>
        <p:spPr>
          <a:xfrm>
            <a:off x="6743399" y="1866688"/>
            <a:ext cx="4591710" cy="423678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dirty="0"/>
          </a:p>
        </p:txBody>
      </p:sp>
      <p:sp>
        <p:nvSpPr>
          <p:cNvPr id="14"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9" name="Veri Yer Tutucusu 3"/>
          <p:cNvSpPr>
            <a:spLocks noGrp="1"/>
          </p:cNvSpPr>
          <p:nvPr>
            <p:ph type="dt" sz="half" idx="10"/>
          </p:nvPr>
        </p:nvSpPr>
        <p:spPr>
          <a:xfrm>
            <a:off x="847798" y="6456811"/>
            <a:ext cx="2834428" cy="362508"/>
          </a:xfrm>
        </p:spPr>
        <p:txBody>
          <a:bodyPr/>
          <a:lstStyle>
            <a:lvl1pPr>
              <a:defRPr/>
            </a:lvl1pPr>
          </a:lstStyle>
          <a:p>
            <a:pPr>
              <a:defRPr/>
            </a:pPr>
            <a:fld id="{8177893F-052A-4075-9CB9-51116CE92CC3}" type="datetime1">
              <a:rPr lang="en-US" smtClean="0">
                <a:solidFill>
                  <a:prstClr val="black"/>
                </a:solidFill>
              </a:rPr>
              <a:pPr>
                <a:defRPr/>
              </a:pPr>
              <a:t>7/22/2020</a:t>
            </a:fld>
            <a:endParaRPr lang="en-CA">
              <a:solidFill>
                <a:prstClr val="black"/>
              </a:solidFill>
            </a:endParaRPr>
          </a:p>
        </p:txBody>
      </p:sp>
      <p:sp>
        <p:nvSpPr>
          <p:cNvPr id="10"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11"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175131288"/>
      </p:ext>
    </p:extLst>
  </p:cSld>
  <p:clrMapOvr>
    <a:masterClrMapping/>
  </p:clrMapOvr>
  <p:transition spd="slow">
    <p:push dir="u"/>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pic>
        <p:nvPicPr>
          <p:cNvPr id="3"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Resim 8"/>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358678" y="300029"/>
            <a:ext cx="1221083" cy="721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Başlık 1"/>
          <p:cNvSpPr>
            <a:spLocks noGrp="1"/>
          </p:cNvSpPr>
          <p:nvPr>
            <p:ph type="title"/>
          </p:nvPr>
        </p:nvSpPr>
        <p:spPr>
          <a:xfrm>
            <a:off x="1754263" y="672912"/>
            <a:ext cx="9580891" cy="1138767"/>
          </a:xfrm>
        </p:spPr>
        <p:txBody>
          <a:bodyPr anchor="b">
            <a:normAutofit/>
          </a:bodyPr>
          <a:lstStyle>
            <a:lvl1pPr algn="l">
              <a:defRPr sz="2400"/>
            </a:lvl1pPr>
          </a:lstStyle>
          <a:p>
            <a:r>
              <a:rPr lang="tr-TR" smtClean="0"/>
              <a:t>Asıl başlık stili için tıklatın</a:t>
            </a:r>
            <a:endParaRPr lang="tr-TR" dirty="0"/>
          </a:p>
        </p:txBody>
      </p:sp>
      <p:sp>
        <p:nvSpPr>
          <p:cNvPr id="6" name="Veri Yer Tutucusu 3"/>
          <p:cNvSpPr>
            <a:spLocks noGrp="1"/>
          </p:cNvSpPr>
          <p:nvPr>
            <p:ph type="dt" sz="half" idx="10"/>
          </p:nvPr>
        </p:nvSpPr>
        <p:spPr>
          <a:xfrm>
            <a:off x="847798" y="6456811"/>
            <a:ext cx="2834428" cy="362508"/>
          </a:xfrm>
        </p:spPr>
        <p:txBody>
          <a:bodyPr/>
          <a:lstStyle>
            <a:lvl1pPr>
              <a:defRPr/>
            </a:lvl1pPr>
          </a:lstStyle>
          <a:p>
            <a:pPr>
              <a:defRPr/>
            </a:pPr>
            <a:fld id="{781DD2B6-9470-4290-8906-6B470239C0C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239135627"/>
      </p:ext>
    </p:extLst>
  </p:cSld>
  <p:clrMapOvr>
    <a:masterClrMapping/>
  </p:clrMapOvr>
  <p:transition spd="slow">
    <p:push dir="u"/>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2"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Veri Yer Tutucusu 3"/>
          <p:cNvSpPr>
            <a:spLocks noGrp="1"/>
          </p:cNvSpPr>
          <p:nvPr>
            <p:ph type="dt" sz="half" idx="10"/>
          </p:nvPr>
        </p:nvSpPr>
        <p:spPr>
          <a:xfrm>
            <a:off x="847798" y="6456811"/>
            <a:ext cx="2834428" cy="362508"/>
          </a:xfrm>
        </p:spPr>
        <p:txBody>
          <a:bodyPr/>
          <a:lstStyle>
            <a:lvl1pPr>
              <a:defRPr/>
            </a:lvl1pPr>
          </a:lstStyle>
          <a:p>
            <a:pPr>
              <a:defRPr/>
            </a:pPr>
            <a:fld id="{DFFA1F0B-FDC9-4E0E-9CB5-A528FBB43912}" type="datetime1">
              <a:rPr lang="en-US" smtClean="0">
                <a:solidFill>
                  <a:prstClr val="black"/>
                </a:solidFill>
              </a:rPr>
              <a:pPr>
                <a:defRPr/>
              </a:pPr>
              <a:t>7/22/2020</a:t>
            </a:fld>
            <a:endParaRPr lang="en-CA">
              <a:solidFill>
                <a:prstClr val="black"/>
              </a:solidFill>
            </a:endParaRPr>
          </a:p>
        </p:txBody>
      </p:sp>
      <p:sp>
        <p:nvSpPr>
          <p:cNvPr id="5" name="Altbilgi Yer Tutucusu 4"/>
          <p:cNvSpPr>
            <a:spLocks noGrp="1"/>
          </p:cNvSpPr>
          <p:nvPr>
            <p:ph type="ftr" sz="quarter" idx="11"/>
          </p:nvPr>
        </p:nvSpPr>
        <p:spPr>
          <a:xfrm>
            <a:off x="4150413" y="6456811"/>
            <a:ext cx="3846724" cy="362508"/>
          </a:xfrm>
        </p:spPr>
        <p:txBody>
          <a:bodyPr/>
          <a:lstStyle>
            <a:lvl1pPr>
              <a:defRPr/>
            </a:lvl1pPr>
          </a:lstStyle>
          <a:p>
            <a:pPr>
              <a:defRPr/>
            </a:pPr>
            <a:endParaRPr lang="en-CA">
              <a:solidFill>
                <a:prstClr val="black"/>
              </a:solidFill>
            </a:endParaRPr>
          </a:p>
        </p:txBody>
      </p:sp>
      <p:sp>
        <p:nvSpPr>
          <p:cNvPr id="6" name="Slayt Numarası Yer Tutucusu 5"/>
          <p:cNvSpPr>
            <a:spLocks noGrp="1"/>
          </p:cNvSpPr>
          <p:nvPr>
            <p:ph type="sldNum" sz="quarter" idx="12"/>
          </p:nvPr>
        </p:nvSpPr>
        <p:spPr>
          <a:xfrm>
            <a:off x="8465324" y="6456811"/>
            <a:ext cx="2834428" cy="362508"/>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2256060795"/>
      </p:ext>
    </p:extLst>
  </p:cSld>
  <p:clrMapOvr>
    <a:masterClrMapping/>
  </p:clrMapOvr>
  <p:transition spd="slow">
    <p:push dir="u"/>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5" name="Resim 6"/>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47550" cy="683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Resim 7"/>
          <p:cNvPicPr>
            <a:picLocks noChangeAspect="1"/>
          </p:cNvPicPr>
          <p:nvPr/>
        </p:nvPicPr>
        <p:blipFill>
          <a:blip r:embed="rId3">
            <a:extLst>
              <a:ext uri="{28A0092B-C50C-407E-A947-70E740481C1C}">
                <a14:useLocalDpi xmlns="" xmlns:a14="http://schemas.microsoft.com/office/drawing/2010/main" val="0"/>
              </a:ext>
            </a:extLst>
          </a:blip>
          <a:srcRect l="4874" t="3" r="14838" b="-3"/>
          <a:stretch>
            <a:fillRect/>
          </a:stretch>
        </p:blipFill>
        <p:spPr bwMode="auto">
          <a:xfrm>
            <a:off x="0" y="6257524"/>
            <a:ext cx="12158095" cy="1897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Başlık 1"/>
          <p:cNvSpPr>
            <a:spLocks noGrp="1"/>
          </p:cNvSpPr>
          <p:nvPr>
            <p:ph type="title"/>
          </p:nvPr>
        </p:nvSpPr>
        <p:spPr>
          <a:xfrm>
            <a:off x="2381005" y="4782951"/>
            <a:ext cx="7288530" cy="564639"/>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1005" y="610506"/>
            <a:ext cx="7288530" cy="4099560"/>
          </a:xfrm>
        </p:spPr>
        <p:txBody>
          <a:bodyPr rtlCol="0">
            <a:normAutofit/>
          </a:bodyPr>
          <a:lstStyle>
            <a:lvl1pPr marL="0" indent="0">
              <a:buNone/>
              <a:defRPr sz="3200"/>
            </a:lvl1pPr>
            <a:lvl2pPr marL="454976" indent="0">
              <a:buNone/>
              <a:defRPr sz="2800"/>
            </a:lvl2pPr>
            <a:lvl3pPr marL="909956" indent="0">
              <a:buNone/>
              <a:defRPr sz="2400"/>
            </a:lvl3pPr>
            <a:lvl4pPr marL="1364933" indent="0">
              <a:buNone/>
              <a:defRPr sz="2000"/>
            </a:lvl4pPr>
            <a:lvl5pPr marL="1819910" indent="0">
              <a:buNone/>
              <a:defRPr sz="2000"/>
            </a:lvl5pPr>
            <a:lvl6pPr marL="2274889" indent="0">
              <a:buNone/>
              <a:defRPr sz="2000"/>
            </a:lvl6pPr>
            <a:lvl7pPr marL="2729867" indent="0">
              <a:buNone/>
              <a:defRPr sz="2000"/>
            </a:lvl7pPr>
            <a:lvl8pPr marL="3184847" indent="0">
              <a:buNone/>
              <a:defRPr sz="2000"/>
            </a:lvl8pPr>
            <a:lvl9pPr marL="3639824" indent="0">
              <a:buNone/>
              <a:defRPr sz="2000"/>
            </a:lvl9pPr>
          </a:lstStyle>
          <a:p>
            <a:pPr lvl="0"/>
            <a:r>
              <a:rPr lang="tr-TR" noProof="0" smtClean="0"/>
              <a:t>Resim eklemek için simgeyi tıklatın</a:t>
            </a:r>
            <a:endParaRPr lang="tr-TR" noProof="0"/>
          </a:p>
        </p:txBody>
      </p:sp>
      <p:sp>
        <p:nvSpPr>
          <p:cNvPr id="4" name="Metin Yer Tutucusu 3"/>
          <p:cNvSpPr>
            <a:spLocks noGrp="1"/>
          </p:cNvSpPr>
          <p:nvPr>
            <p:ph type="body" sz="half" idx="2"/>
          </p:nvPr>
        </p:nvSpPr>
        <p:spPr>
          <a:xfrm>
            <a:off x="2534333" y="5443416"/>
            <a:ext cx="7135203" cy="801881"/>
          </a:xfrm>
        </p:spPr>
        <p:txBody>
          <a:bodyPr/>
          <a:lstStyle>
            <a:lvl1pPr marL="0" indent="0">
              <a:buNone/>
              <a:defRPr sz="1400"/>
            </a:lvl1pPr>
            <a:lvl2pPr marL="454976" indent="0">
              <a:buNone/>
              <a:defRPr sz="1200"/>
            </a:lvl2pPr>
            <a:lvl3pPr marL="909956" indent="0">
              <a:buNone/>
              <a:defRPr sz="1000"/>
            </a:lvl3pPr>
            <a:lvl4pPr marL="1364933" indent="0">
              <a:buNone/>
              <a:defRPr sz="900"/>
            </a:lvl4pPr>
            <a:lvl5pPr marL="1819910" indent="0">
              <a:buNone/>
              <a:defRPr sz="900"/>
            </a:lvl5pPr>
            <a:lvl6pPr marL="2274889" indent="0">
              <a:buNone/>
              <a:defRPr sz="900"/>
            </a:lvl6pPr>
            <a:lvl7pPr marL="2729867" indent="0">
              <a:buNone/>
              <a:defRPr sz="900"/>
            </a:lvl7pPr>
            <a:lvl8pPr marL="3184847" indent="0">
              <a:buNone/>
              <a:defRPr sz="900"/>
            </a:lvl8pPr>
            <a:lvl9pPr marL="3639824" indent="0">
              <a:buNone/>
              <a:defRPr sz="900"/>
            </a:lvl9pPr>
          </a:lstStyle>
          <a:p>
            <a:pPr lvl="0"/>
            <a:r>
              <a:rPr lang="tr-TR" smtClean="0"/>
              <a:t>Asıl metin stillerini düzenlemek için tıklatın</a:t>
            </a:r>
          </a:p>
        </p:txBody>
      </p:sp>
      <p:sp>
        <p:nvSpPr>
          <p:cNvPr id="7" name="Veri Yer Tutucusu 3"/>
          <p:cNvSpPr>
            <a:spLocks noGrp="1"/>
          </p:cNvSpPr>
          <p:nvPr>
            <p:ph type="dt" sz="half" idx="10"/>
          </p:nvPr>
        </p:nvSpPr>
        <p:spPr>
          <a:xfrm>
            <a:off x="847798" y="6443590"/>
            <a:ext cx="2834428" cy="364405"/>
          </a:xfrm>
        </p:spPr>
        <p:txBody>
          <a:bodyPr/>
          <a:lstStyle>
            <a:lvl1pPr>
              <a:defRPr/>
            </a:lvl1pPr>
          </a:lstStyle>
          <a:p>
            <a:pPr>
              <a:defRPr/>
            </a:pPr>
            <a:fld id="{7B421841-48C2-4AE9-AFF1-D910EC6045F4}" type="datetime1">
              <a:rPr lang="en-US" smtClean="0">
                <a:solidFill>
                  <a:prstClr val="black"/>
                </a:solidFill>
              </a:rPr>
              <a:pPr>
                <a:defRPr/>
              </a:pPr>
              <a:t>7/22/2020</a:t>
            </a:fld>
            <a:endParaRPr lang="en-CA">
              <a:solidFill>
                <a:prstClr val="black"/>
              </a:solidFill>
            </a:endParaRPr>
          </a:p>
        </p:txBody>
      </p:sp>
      <p:sp>
        <p:nvSpPr>
          <p:cNvPr id="8" name="Altbilgi Yer Tutucusu 4"/>
          <p:cNvSpPr>
            <a:spLocks noGrp="1"/>
          </p:cNvSpPr>
          <p:nvPr>
            <p:ph type="ftr" sz="quarter" idx="11"/>
          </p:nvPr>
        </p:nvSpPr>
        <p:spPr>
          <a:xfrm>
            <a:off x="4150413" y="6443590"/>
            <a:ext cx="3846724" cy="364405"/>
          </a:xfrm>
        </p:spPr>
        <p:txBody>
          <a:bodyPr/>
          <a:lstStyle>
            <a:lvl1pPr>
              <a:defRPr/>
            </a:lvl1pPr>
          </a:lstStyle>
          <a:p>
            <a:pPr>
              <a:defRPr/>
            </a:pPr>
            <a:endParaRPr lang="en-CA">
              <a:solidFill>
                <a:prstClr val="black"/>
              </a:solidFill>
            </a:endParaRPr>
          </a:p>
        </p:txBody>
      </p:sp>
      <p:sp>
        <p:nvSpPr>
          <p:cNvPr id="9" name="Slayt Numarası Yer Tutucusu 5"/>
          <p:cNvSpPr>
            <a:spLocks noGrp="1"/>
          </p:cNvSpPr>
          <p:nvPr>
            <p:ph type="sldNum" sz="quarter" idx="12"/>
          </p:nvPr>
        </p:nvSpPr>
        <p:spPr>
          <a:xfrm>
            <a:off x="8465324" y="6443590"/>
            <a:ext cx="2834428" cy="364405"/>
          </a:xfrm>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4082756505"/>
      </p:ext>
    </p:extLst>
  </p:cSld>
  <p:clrMapOvr>
    <a:masterClrMapping/>
  </p:clrMapOvr>
  <p:transition spd="slow">
    <p:push dir="u"/>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8"/>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673558923"/>
      </p:ext>
    </p:extLst>
  </p:cSld>
  <p:clrMapOvr>
    <a:masterClrMapping/>
  </p:clrMapOvr>
  <p:transition spd="slow">
    <p:push dir="u"/>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1067" y="2122571"/>
            <a:ext cx="10325418" cy="146457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2133" y="3871838"/>
            <a:ext cx="8503285" cy="1746109"/>
          </a:xfrm>
        </p:spPr>
        <p:txBody>
          <a:bodyPr/>
          <a:lstStyle>
            <a:lvl1pPr marL="0" indent="0" algn="ctr">
              <a:buNone/>
              <a:defRPr>
                <a:solidFill>
                  <a:schemeClr val="tx1">
                    <a:tint val="75000"/>
                  </a:schemeClr>
                </a:solidFill>
              </a:defRPr>
            </a:lvl1pPr>
            <a:lvl2pPr marL="607381" indent="0" algn="ctr">
              <a:buNone/>
              <a:defRPr>
                <a:solidFill>
                  <a:schemeClr val="tx1">
                    <a:tint val="75000"/>
                  </a:schemeClr>
                </a:solidFill>
              </a:defRPr>
            </a:lvl2pPr>
            <a:lvl3pPr marL="1214764" indent="0" algn="ctr">
              <a:buNone/>
              <a:defRPr>
                <a:solidFill>
                  <a:schemeClr val="tx1">
                    <a:tint val="75000"/>
                  </a:schemeClr>
                </a:solidFill>
              </a:defRPr>
            </a:lvl3pPr>
            <a:lvl4pPr marL="1822146" indent="0" algn="ctr">
              <a:buNone/>
              <a:defRPr>
                <a:solidFill>
                  <a:schemeClr val="tx1">
                    <a:tint val="75000"/>
                  </a:schemeClr>
                </a:solidFill>
              </a:defRPr>
            </a:lvl4pPr>
            <a:lvl5pPr marL="2429527" indent="0" algn="ctr">
              <a:buNone/>
              <a:defRPr>
                <a:solidFill>
                  <a:schemeClr val="tx1">
                    <a:tint val="75000"/>
                  </a:schemeClr>
                </a:solidFill>
              </a:defRPr>
            </a:lvl5pPr>
            <a:lvl6pPr marL="3036910" indent="0" algn="ctr">
              <a:buNone/>
              <a:defRPr>
                <a:solidFill>
                  <a:schemeClr val="tx1">
                    <a:tint val="75000"/>
                  </a:schemeClr>
                </a:solidFill>
              </a:defRPr>
            </a:lvl6pPr>
            <a:lvl7pPr marL="3644291" indent="0" algn="ctr">
              <a:buNone/>
              <a:defRPr>
                <a:solidFill>
                  <a:schemeClr val="tx1">
                    <a:tint val="75000"/>
                  </a:schemeClr>
                </a:solidFill>
              </a:defRPr>
            </a:lvl7pPr>
            <a:lvl8pPr marL="4251672" indent="0" algn="ctr">
              <a:buNone/>
              <a:defRPr>
                <a:solidFill>
                  <a:schemeClr val="tx1">
                    <a:tint val="75000"/>
                  </a:schemeClr>
                </a:solidFill>
              </a:defRPr>
            </a:lvl8pPr>
            <a:lvl9pPr marL="4859056"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9F946499-7A29-4895-B44A-975659E64C19}" type="datetime1">
              <a:rPr lang="en-US" smtClean="0">
                <a:solidFill>
                  <a:prstClr val="black">
                    <a:tint val="75000"/>
                  </a:prstClr>
                </a:solidFill>
                <a:latin typeface="Calibri"/>
                <a:ea typeface="+mn-ea"/>
              </a:rPr>
              <a:pPr defTabSz="911017" fontAlgn="auto">
                <a:spcBef>
                  <a:spcPts val="0"/>
                </a:spcBef>
                <a:spcAft>
                  <a:spcPts val="0"/>
                </a:spcAft>
                <a:defRPr/>
              </a:pPr>
              <a:t>7/22/2020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 xmlns:p14="http://schemas.microsoft.com/office/powerpoint/2010/main" val="1886507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7380" y="273716"/>
            <a:ext cx="10932795" cy="1138767"/>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607377" y="1594387"/>
            <a:ext cx="5365168" cy="4509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75005" y="1594274"/>
            <a:ext cx="5365168" cy="217789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75005" y="3924317"/>
            <a:ext cx="5365168" cy="21794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Veri Yer Tutucusu 3"/>
          <p:cNvSpPr>
            <a:spLocks noGrp="1"/>
          </p:cNvSpPr>
          <p:nvPr>
            <p:ph type="dt" sz="half" idx="10"/>
          </p:nvPr>
        </p:nvSpPr>
        <p:spPr/>
        <p:txBody>
          <a:bodyPr/>
          <a:lstStyle>
            <a:lvl1pPr>
              <a:defRPr/>
            </a:lvl1pPr>
          </a:lstStyle>
          <a:p>
            <a:pPr>
              <a:defRPr/>
            </a:pPr>
            <a:fld id="{E5631685-C015-4681-A6F1-40B2C02177A4}" type="datetime1">
              <a:rPr lang="en-US" smtClean="0">
                <a:solidFill>
                  <a:prstClr val="black"/>
                </a:solidFill>
              </a:rPr>
              <a:pPr>
                <a:defRPr/>
              </a:pPr>
              <a:t>7/22/2020</a:t>
            </a:fld>
            <a:endParaRPr lang="en-CA">
              <a:solidFill>
                <a:prstClr val="black"/>
              </a:solidFill>
            </a:endParaRPr>
          </a:p>
        </p:txBody>
      </p:sp>
      <p:sp>
        <p:nvSpPr>
          <p:cNvPr id="7" name="Altbilgi Yer Tutucusu 4"/>
          <p:cNvSpPr>
            <a:spLocks noGrp="1"/>
          </p:cNvSpPr>
          <p:nvPr>
            <p:ph type="ftr" sz="quarter" idx="11"/>
          </p:nvPr>
        </p:nvSpPr>
        <p:spPr/>
        <p:txBody>
          <a:bodyPr/>
          <a:lstStyle>
            <a:lvl1pPr>
              <a:defRPr/>
            </a:lvl1pPr>
          </a:lstStyle>
          <a:p>
            <a:pPr>
              <a:defRPr/>
            </a:pPr>
            <a:endParaRPr lang="en-CA">
              <a:solidFill>
                <a:prstClr val="black"/>
              </a:solidFill>
            </a:endParaRPr>
          </a:p>
        </p:txBody>
      </p:sp>
      <p:sp>
        <p:nvSpPr>
          <p:cNvPr id="8" name="Slayt Numarası Yer Tutucusu 5"/>
          <p:cNvSpPr>
            <a:spLocks noGrp="1"/>
          </p:cNvSpPr>
          <p:nvPr>
            <p:ph type="sldNum" sz="quarter" idx="12"/>
          </p:nvPr>
        </p:nvSpPr>
        <p:spPr/>
        <p:txBody>
          <a:bodyPr/>
          <a:lstStyle>
            <a:lvl1pPr>
              <a:defRPr/>
            </a:lvl1pPr>
          </a:lstStyle>
          <a:p>
            <a:pPr>
              <a:defRPr/>
            </a:pPr>
            <a:fld id="{FF16F97C-866D-4F85-A1F6-DDF39F62CB6A}" type="slidenum">
              <a:rPr lang="en-CA" smtClean="0">
                <a:solidFill>
                  <a:prstClr val="black"/>
                </a:solidFill>
              </a:rPr>
              <a:pPr>
                <a:defRPr/>
              </a:pPr>
              <a:t>‹#›</a:t>
            </a:fld>
            <a:endParaRPr lang="en-CA">
              <a:solidFill>
                <a:prstClr val="black"/>
              </a:solidFill>
            </a:endParaRPr>
          </a:p>
        </p:txBody>
      </p:sp>
    </p:spTree>
    <p:extLst>
      <p:ext uri="{BB962C8B-B14F-4D97-AF65-F5344CB8AC3E}">
        <p14:creationId xmlns="" xmlns:p14="http://schemas.microsoft.com/office/powerpoint/2010/main" val="3174326514"/>
      </p:ext>
    </p:extLst>
  </p:cSld>
  <p:clrMapOvr>
    <a:masterClrMapping/>
  </p:clrMapOvr>
  <p:transition spd="slow">
    <p:push dir="u"/>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3A5335B3-4D39-40B8-AFB3-290BDEA506C1}" type="datetime1">
              <a:rPr lang="en-US" smtClean="0">
                <a:solidFill>
                  <a:prstClr val="black">
                    <a:tint val="75000"/>
                  </a:prstClr>
                </a:solidFill>
                <a:latin typeface="Calibri"/>
                <a:ea typeface="+mn-ea"/>
              </a:rPr>
              <a:pPr defTabSz="911017" fontAlgn="auto">
                <a:spcBef>
                  <a:spcPts val="0"/>
                </a:spcBef>
                <a:spcAft>
                  <a:spcPts val="0"/>
                </a:spcAft>
                <a:defRPr/>
              </a:pPr>
              <a:t>7/22/2020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 xmlns:p14="http://schemas.microsoft.com/office/powerpoint/2010/main" val="42652931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59574" y="4390620"/>
            <a:ext cx="10325418" cy="1357030"/>
          </a:xfrm>
        </p:spPr>
        <p:txBody>
          <a:bodyPr anchor="t"/>
          <a:lstStyle>
            <a:lvl1pPr algn="l">
              <a:defRPr sz="5314"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59574" y="2895989"/>
            <a:ext cx="10325418" cy="1494631"/>
          </a:xfrm>
        </p:spPr>
        <p:txBody>
          <a:bodyPr anchor="b"/>
          <a:lstStyle>
            <a:lvl1pPr marL="0" indent="0">
              <a:buNone/>
              <a:defRPr sz="2657">
                <a:solidFill>
                  <a:schemeClr val="tx1">
                    <a:tint val="75000"/>
                  </a:schemeClr>
                </a:solidFill>
              </a:defRPr>
            </a:lvl1pPr>
            <a:lvl2pPr marL="607381" indent="0">
              <a:buNone/>
              <a:defRPr sz="2391">
                <a:solidFill>
                  <a:schemeClr val="tx1">
                    <a:tint val="75000"/>
                  </a:schemeClr>
                </a:solidFill>
              </a:defRPr>
            </a:lvl2pPr>
            <a:lvl3pPr marL="1214764" indent="0">
              <a:buNone/>
              <a:defRPr sz="2126">
                <a:solidFill>
                  <a:schemeClr val="tx1">
                    <a:tint val="75000"/>
                  </a:schemeClr>
                </a:solidFill>
              </a:defRPr>
            </a:lvl3pPr>
            <a:lvl4pPr marL="1822146" indent="0">
              <a:buNone/>
              <a:defRPr sz="1860">
                <a:solidFill>
                  <a:schemeClr val="tx1">
                    <a:tint val="75000"/>
                  </a:schemeClr>
                </a:solidFill>
              </a:defRPr>
            </a:lvl4pPr>
            <a:lvl5pPr marL="2429527" indent="0">
              <a:buNone/>
              <a:defRPr sz="1860">
                <a:solidFill>
                  <a:schemeClr val="tx1">
                    <a:tint val="75000"/>
                  </a:schemeClr>
                </a:solidFill>
              </a:defRPr>
            </a:lvl5pPr>
            <a:lvl6pPr marL="3036910" indent="0">
              <a:buNone/>
              <a:defRPr sz="1860">
                <a:solidFill>
                  <a:schemeClr val="tx1">
                    <a:tint val="75000"/>
                  </a:schemeClr>
                </a:solidFill>
              </a:defRPr>
            </a:lvl6pPr>
            <a:lvl7pPr marL="3644291" indent="0">
              <a:buNone/>
              <a:defRPr sz="1860">
                <a:solidFill>
                  <a:schemeClr val="tx1">
                    <a:tint val="75000"/>
                  </a:schemeClr>
                </a:solidFill>
              </a:defRPr>
            </a:lvl7pPr>
            <a:lvl8pPr marL="4251672" indent="0">
              <a:buNone/>
              <a:defRPr sz="1860">
                <a:solidFill>
                  <a:schemeClr val="tx1">
                    <a:tint val="75000"/>
                  </a:schemeClr>
                </a:solidFill>
              </a:defRPr>
            </a:lvl8pPr>
            <a:lvl9pPr marL="4859056" indent="0">
              <a:buNone/>
              <a:defRPr sz="186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39254D81-8FB5-4EB8-B78B-2E34B3D607B2}" type="datetime1">
              <a:rPr lang="en-US" smtClean="0">
                <a:solidFill>
                  <a:prstClr val="black">
                    <a:tint val="75000"/>
                  </a:prstClr>
                </a:solidFill>
                <a:latin typeface="Calibri"/>
                <a:ea typeface="+mn-ea"/>
              </a:rPr>
              <a:pPr defTabSz="911017" fontAlgn="auto">
                <a:spcBef>
                  <a:spcPts val="0"/>
                </a:spcBef>
                <a:spcAft>
                  <a:spcPts val="0"/>
                </a:spcAft>
                <a:defRPr/>
              </a:pPr>
              <a:t>7/22/2020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 xmlns:p14="http://schemas.microsoft.com/office/powerpoint/2010/main" val="39411360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607377" y="1594315"/>
            <a:ext cx="5365168" cy="4509200"/>
          </a:xfrm>
        </p:spPr>
        <p:txBody>
          <a:bodyPr/>
          <a:lstStyle>
            <a:lvl1pPr>
              <a:defRPr sz="3720"/>
            </a:lvl1pPr>
            <a:lvl2pPr>
              <a:defRPr sz="3188"/>
            </a:lvl2pPr>
            <a:lvl3pPr>
              <a:defRPr sz="2657"/>
            </a:lvl3pPr>
            <a:lvl4pPr>
              <a:defRPr sz="2391"/>
            </a:lvl4pPr>
            <a:lvl5pPr>
              <a:defRPr sz="2391"/>
            </a:lvl5pPr>
            <a:lvl6pPr>
              <a:defRPr sz="2391"/>
            </a:lvl6pPr>
            <a:lvl7pPr>
              <a:defRPr sz="2391"/>
            </a:lvl7pPr>
            <a:lvl8pPr>
              <a:defRPr sz="2391"/>
            </a:lvl8pPr>
            <a:lvl9pPr>
              <a:defRPr sz="2391"/>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175005" y="1594315"/>
            <a:ext cx="5365168" cy="4509200"/>
          </a:xfrm>
        </p:spPr>
        <p:txBody>
          <a:bodyPr/>
          <a:lstStyle>
            <a:lvl1pPr>
              <a:defRPr sz="3720"/>
            </a:lvl1pPr>
            <a:lvl2pPr>
              <a:defRPr sz="3188"/>
            </a:lvl2pPr>
            <a:lvl3pPr>
              <a:defRPr sz="2657"/>
            </a:lvl3pPr>
            <a:lvl4pPr>
              <a:defRPr sz="2391"/>
            </a:lvl4pPr>
            <a:lvl5pPr>
              <a:defRPr sz="2391"/>
            </a:lvl5pPr>
            <a:lvl6pPr>
              <a:defRPr sz="2391"/>
            </a:lvl6pPr>
            <a:lvl7pPr>
              <a:defRPr sz="2391"/>
            </a:lvl7pPr>
            <a:lvl8pPr>
              <a:defRPr sz="2391"/>
            </a:lvl8pPr>
            <a:lvl9pPr>
              <a:defRPr sz="2391"/>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pPr defTabSz="911017" fontAlgn="auto">
              <a:spcBef>
                <a:spcPts val="0"/>
              </a:spcBef>
              <a:spcAft>
                <a:spcPts val="0"/>
              </a:spcAft>
              <a:defRPr/>
            </a:pPr>
            <a:fld id="{A00723E4-471F-4B40-B9FE-A16EEFB82BB0}" type="datetime1">
              <a:rPr lang="en-US" smtClean="0">
                <a:solidFill>
                  <a:prstClr val="black">
                    <a:tint val="75000"/>
                  </a:prstClr>
                </a:solidFill>
                <a:latin typeface="Calibri"/>
                <a:ea typeface="+mn-ea"/>
              </a:rPr>
              <a:pPr defTabSz="911017" fontAlgn="auto">
                <a:spcBef>
                  <a:spcPts val="0"/>
                </a:spcBef>
                <a:spcAft>
                  <a:spcPts val="0"/>
                </a:spcAft>
                <a:defRPr/>
              </a:pPr>
              <a:t>7/22/2020</a:t>
            </a:fld>
            <a:endParaRPr lang="en-CA">
              <a:solidFill>
                <a:prstClr val="black">
                  <a:tint val="75000"/>
                </a:prstClr>
              </a:solidFill>
              <a:latin typeface="Calibri"/>
              <a:ea typeface="+mn-ea"/>
            </a:endParaRPr>
          </a:p>
        </p:txBody>
      </p:sp>
      <p:sp>
        <p:nvSpPr>
          <p:cNvPr id="6" name="5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7" name="6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 xmlns:p14="http://schemas.microsoft.com/office/powerpoint/2010/main" val="15176380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7377" y="1529511"/>
            <a:ext cx="5367278" cy="637393"/>
          </a:xfrm>
        </p:spPr>
        <p:txBody>
          <a:bodyPr anchor="b"/>
          <a:lstStyle>
            <a:lvl1pPr marL="0" indent="0">
              <a:buNone/>
              <a:defRPr sz="3188" b="1"/>
            </a:lvl1pPr>
            <a:lvl2pPr marL="607381" indent="0">
              <a:buNone/>
              <a:defRPr sz="2657" b="1"/>
            </a:lvl2pPr>
            <a:lvl3pPr marL="1214764" indent="0">
              <a:buNone/>
              <a:defRPr sz="2391" b="1"/>
            </a:lvl3pPr>
            <a:lvl4pPr marL="1822146" indent="0">
              <a:buNone/>
              <a:defRPr sz="2126" b="1"/>
            </a:lvl4pPr>
            <a:lvl5pPr marL="2429527" indent="0">
              <a:buNone/>
              <a:defRPr sz="2126" b="1"/>
            </a:lvl5pPr>
            <a:lvl6pPr marL="3036910" indent="0">
              <a:buNone/>
              <a:defRPr sz="2126" b="1"/>
            </a:lvl6pPr>
            <a:lvl7pPr marL="3644291" indent="0">
              <a:buNone/>
              <a:defRPr sz="2126" b="1"/>
            </a:lvl7pPr>
            <a:lvl8pPr marL="4251672" indent="0">
              <a:buNone/>
              <a:defRPr sz="2126" b="1"/>
            </a:lvl8pPr>
            <a:lvl9pPr marL="4859056" indent="0">
              <a:buNone/>
              <a:defRPr sz="2126" b="1"/>
            </a:lvl9pPr>
          </a:lstStyle>
          <a:p>
            <a:pPr lvl="0"/>
            <a:r>
              <a:rPr lang="tr-TR" smtClean="0"/>
              <a:t>Asıl metin stillerini düzenlemek için tıklatın</a:t>
            </a:r>
          </a:p>
        </p:txBody>
      </p:sp>
      <p:sp>
        <p:nvSpPr>
          <p:cNvPr id="4" name="3 İçerik Yer Tutucusu"/>
          <p:cNvSpPr>
            <a:spLocks noGrp="1"/>
          </p:cNvSpPr>
          <p:nvPr>
            <p:ph sz="half" idx="2"/>
          </p:nvPr>
        </p:nvSpPr>
        <p:spPr>
          <a:xfrm>
            <a:off x="607377" y="2166820"/>
            <a:ext cx="5367278" cy="3936654"/>
          </a:xfrm>
        </p:spPr>
        <p:txBody>
          <a:bodyPr/>
          <a:lstStyle>
            <a:lvl1pPr>
              <a:defRPr sz="3188"/>
            </a:lvl1pPr>
            <a:lvl2pPr>
              <a:defRPr sz="2657"/>
            </a:lvl2pPr>
            <a:lvl3pPr>
              <a:defRPr sz="2391"/>
            </a:lvl3pPr>
            <a:lvl4pPr>
              <a:defRPr sz="2126"/>
            </a:lvl4pPr>
            <a:lvl5pPr>
              <a:defRPr sz="2126"/>
            </a:lvl5pPr>
            <a:lvl6pPr>
              <a:defRPr sz="2126"/>
            </a:lvl6pPr>
            <a:lvl7pPr>
              <a:defRPr sz="2126"/>
            </a:lvl7pPr>
            <a:lvl8pPr>
              <a:defRPr sz="2126"/>
            </a:lvl8pPr>
            <a:lvl9pPr>
              <a:defRPr sz="212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70798" y="1529511"/>
            <a:ext cx="5369386" cy="637393"/>
          </a:xfrm>
        </p:spPr>
        <p:txBody>
          <a:bodyPr anchor="b"/>
          <a:lstStyle>
            <a:lvl1pPr marL="0" indent="0">
              <a:buNone/>
              <a:defRPr sz="3188" b="1"/>
            </a:lvl1pPr>
            <a:lvl2pPr marL="607381" indent="0">
              <a:buNone/>
              <a:defRPr sz="2657" b="1"/>
            </a:lvl2pPr>
            <a:lvl3pPr marL="1214764" indent="0">
              <a:buNone/>
              <a:defRPr sz="2391" b="1"/>
            </a:lvl3pPr>
            <a:lvl4pPr marL="1822146" indent="0">
              <a:buNone/>
              <a:defRPr sz="2126" b="1"/>
            </a:lvl4pPr>
            <a:lvl5pPr marL="2429527" indent="0">
              <a:buNone/>
              <a:defRPr sz="2126" b="1"/>
            </a:lvl5pPr>
            <a:lvl6pPr marL="3036910" indent="0">
              <a:buNone/>
              <a:defRPr sz="2126" b="1"/>
            </a:lvl6pPr>
            <a:lvl7pPr marL="3644291" indent="0">
              <a:buNone/>
              <a:defRPr sz="2126" b="1"/>
            </a:lvl7pPr>
            <a:lvl8pPr marL="4251672" indent="0">
              <a:buNone/>
              <a:defRPr sz="2126" b="1"/>
            </a:lvl8pPr>
            <a:lvl9pPr marL="4859056" indent="0">
              <a:buNone/>
              <a:defRPr sz="2126"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70798" y="2166820"/>
            <a:ext cx="5369386" cy="3936654"/>
          </a:xfrm>
        </p:spPr>
        <p:txBody>
          <a:bodyPr/>
          <a:lstStyle>
            <a:lvl1pPr>
              <a:defRPr sz="3188"/>
            </a:lvl1pPr>
            <a:lvl2pPr>
              <a:defRPr sz="2657"/>
            </a:lvl2pPr>
            <a:lvl3pPr>
              <a:defRPr sz="2391"/>
            </a:lvl3pPr>
            <a:lvl4pPr>
              <a:defRPr sz="2126"/>
            </a:lvl4pPr>
            <a:lvl5pPr>
              <a:defRPr sz="2126"/>
            </a:lvl5pPr>
            <a:lvl6pPr>
              <a:defRPr sz="2126"/>
            </a:lvl6pPr>
            <a:lvl7pPr>
              <a:defRPr sz="2126"/>
            </a:lvl7pPr>
            <a:lvl8pPr>
              <a:defRPr sz="2126"/>
            </a:lvl8pPr>
            <a:lvl9pPr>
              <a:defRPr sz="2126"/>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pPr defTabSz="911017" fontAlgn="auto">
              <a:spcBef>
                <a:spcPts val="0"/>
              </a:spcBef>
              <a:spcAft>
                <a:spcPts val="0"/>
              </a:spcAft>
              <a:defRPr/>
            </a:pPr>
            <a:fld id="{4BB380D3-EEA6-4EFF-B584-E4D6AD5E6F4C}" type="datetime1">
              <a:rPr lang="en-US" smtClean="0">
                <a:solidFill>
                  <a:prstClr val="black">
                    <a:tint val="75000"/>
                  </a:prstClr>
                </a:solidFill>
                <a:latin typeface="Calibri"/>
                <a:ea typeface="+mn-ea"/>
              </a:rPr>
              <a:pPr defTabSz="911017" fontAlgn="auto">
                <a:spcBef>
                  <a:spcPts val="0"/>
                </a:spcBef>
                <a:spcAft>
                  <a:spcPts val="0"/>
                </a:spcAft>
                <a:defRPr/>
              </a:pPr>
              <a:t>7/22/2020</a:t>
            </a:fld>
            <a:endParaRPr lang="en-CA">
              <a:solidFill>
                <a:prstClr val="black">
                  <a:tint val="75000"/>
                </a:prstClr>
              </a:solidFill>
              <a:latin typeface="Calibri"/>
              <a:ea typeface="+mn-ea"/>
            </a:endParaRPr>
          </a:p>
        </p:txBody>
      </p:sp>
      <p:sp>
        <p:nvSpPr>
          <p:cNvPr id="8" name="7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9" name="8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 xmlns:p14="http://schemas.microsoft.com/office/powerpoint/2010/main" val="10816927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pPr defTabSz="911017" fontAlgn="auto">
              <a:spcBef>
                <a:spcPts val="0"/>
              </a:spcBef>
              <a:spcAft>
                <a:spcPts val="0"/>
              </a:spcAft>
              <a:defRPr/>
            </a:pPr>
            <a:fld id="{69AF2DFF-D523-4516-B5D0-3999BEFA3E31}" type="datetime1">
              <a:rPr lang="en-US" smtClean="0">
                <a:solidFill>
                  <a:prstClr val="black">
                    <a:tint val="75000"/>
                  </a:prstClr>
                </a:solidFill>
                <a:latin typeface="Calibri"/>
                <a:ea typeface="+mn-ea"/>
              </a:rPr>
              <a:pPr defTabSz="911017" fontAlgn="auto">
                <a:spcBef>
                  <a:spcPts val="0"/>
                </a:spcBef>
                <a:spcAft>
                  <a:spcPts val="0"/>
                </a:spcAft>
                <a:defRPr/>
              </a:pPr>
              <a:t>7/22/2020</a:t>
            </a:fld>
            <a:endParaRPr lang="en-CA">
              <a:solidFill>
                <a:prstClr val="black">
                  <a:tint val="75000"/>
                </a:prstClr>
              </a:solidFill>
              <a:latin typeface="Calibri"/>
              <a:ea typeface="+mn-ea"/>
            </a:endParaRPr>
          </a:p>
        </p:txBody>
      </p:sp>
      <p:sp>
        <p:nvSpPr>
          <p:cNvPr id="4" name="3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5" name="4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 xmlns:p14="http://schemas.microsoft.com/office/powerpoint/2010/main" val="10236857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pPr defTabSz="911017" fontAlgn="auto">
              <a:spcBef>
                <a:spcPts val="0"/>
              </a:spcBef>
              <a:spcAft>
                <a:spcPts val="0"/>
              </a:spcAft>
              <a:defRPr/>
            </a:pPr>
            <a:fld id="{01FF9F34-A093-4BFF-AD1E-321D570FAB1B}" type="datetime1">
              <a:rPr lang="en-US" smtClean="0">
                <a:solidFill>
                  <a:prstClr val="black">
                    <a:tint val="75000"/>
                  </a:prstClr>
                </a:solidFill>
                <a:latin typeface="Calibri"/>
                <a:ea typeface="+mn-ea"/>
              </a:rPr>
              <a:pPr defTabSz="911017" fontAlgn="auto">
                <a:spcBef>
                  <a:spcPts val="0"/>
                </a:spcBef>
                <a:spcAft>
                  <a:spcPts val="0"/>
                </a:spcAft>
                <a:defRPr/>
              </a:pPr>
              <a:t>7/22/2020</a:t>
            </a:fld>
            <a:endParaRPr lang="en-CA">
              <a:solidFill>
                <a:prstClr val="black">
                  <a:tint val="75000"/>
                </a:prstClr>
              </a:solidFill>
              <a:latin typeface="Calibri"/>
              <a:ea typeface="+mn-ea"/>
            </a:endParaRPr>
          </a:p>
        </p:txBody>
      </p:sp>
      <p:sp>
        <p:nvSpPr>
          <p:cNvPr id="3" name="2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4" name="3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 xmlns:p14="http://schemas.microsoft.com/office/powerpoint/2010/main" val="7646345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7404" y="272042"/>
            <a:ext cx="3996460" cy="1157746"/>
          </a:xfrm>
        </p:spPr>
        <p:txBody>
          <a:bodyPr anchor="b"/>
          <a:lstStyle>
            <a:lvl1pPr algn="l">
              <a:defRPr sz="2657" b="1"/>
            </a:lvl1pPr>
          </a:lstStyle>
          <a:p>
            <a:r>
              <a:rPr lang="tr-TR" smtClean="0"/>
              <a:t>Asıl başlık stili için tıklatın</a:t>
            </a:r>
            <a:endParaRPr lang="tr-TR"/>
          </a:p>
        </p:txBody>
      </p:sp>
      <p:sp>
        <p:nvSpPr>
          <p:cNvPr id="3" name="2 İçerik Yer Tutucusu"/>
          <p:cNvSpPr>
            <a:spLocks noGrp="1"/>
          </p:cNvSpPr>
          <p:nvPr>
            <p:ph idx="1"/>
          </p:nvPr>
        </p:nvSpPr>
        <p:spPr>
          <a:xfrm>
            <a:off x="4749356" y="272081"/>
            <a:ext cx="6790818" cy="5831435"/>
          </a:xfrm>
        </p:spPr>
        <p:txBody>
          <a:bodyPr/>
          <a:lstStyle>
            <a:lvl1pPr>
              <a:defRPr sz="4251"/>
            </a:lvl1pPr>
            <a:lvl2pPr>
              <a:defRPr sz="3720"/>
            </a:lvl2pPr>
            <a:lvl3pPr>
              <a:defRPr sz="3188"/>
            </a:lvl3pPr>
            <a:lvl4pPr>
              <a:defRPr sz="2657"/>
            </a:lvl4pPr>
            <a:lvl5pPr>
              <a:defRPr sz="2657"/>
            </a:lvl5pPr>
            <a:lvl6pPr>
              <a:defRPr sz="2657"/>
            </a:lvl6pPr>
            <a:lvl7pPr>
              <a:defRPr sz="2657"/>
            </a:lvl7pPr>
            <a:lvl8pPr>
              <a:defRPr sz="2657"/>
            </a:lvl8pPr>
            <a:lvl9pPr>
              <a:defRPr sz="2657"/>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7404" y="1429794"/>
            <a:ext cx="3996460" cy="4673688"/>
          </a:xfrm>
        </p:spPr>
        <p:txBody>
          <a:bodyPr/>
          <a:lstStyle>
            <a:lvl1pPr marL="0" indent="0">
              <a:buNone/>
              <a:defRPr sz="1860"/>
            </a:lvl1pPr>
            <a:lvl2pPr marL="607381" indent="0">
              <a:buNone/>
              <a:defRPr sz="1594"/>
            </a:lvl2pPr>
            <a:lvl3pPr marL="1214764" indent="0">
              <a:buNone/>
              <a:defRPr sz="1329"/>
            </a:lvl3pPr>
            <a:lvl4pPr marL="1822146" indent="0">
              <a:buNone/>
              <a:defRPr sz="1196"/>
            </a:lvl4pPr>
            <a:lvl5pPr marL="2429527" indent="0">
              <a:buNone/>
              <a:defRPr sz="1196"/>
            </a:lvl5pPr>
            <a:lvl6pPr marL="3036910" indent="0">
              <a:buNone/>
              <a:defRPr sz="1196"/>
            </a:lvl6pPr>
            <a:lvl7pPr marL="3644291" indent="0">
              <a:buNone/>
              <a:defRPr sz="1196"/>
            </a:lvl7pPr>
            <a:lvl8pPr marL="4251672" indent="0">
              <a:buNone/>
              <a:defRPr sz="1196"/>
            </a:lvl8pPr>
            <a:lvl9pPr marL="4859056" indent="0">
              <a:buNone/>
              <a:defRPr sz="1196"/>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defTabSz="911017" fontAlgn="auto">
              <a:spcBef>
                <a:spcPts val="0"/>
              </a:spcBef>
              <a:spcAft>
                <a:spcPts val="0"/>
              </a:spcAft>
              <a:defRPr/>
            </a:pPr>
            <a:fld id="{4C03D9E4-7B65-4B1A-A5B6-A7C5C4E365B1}" type="datetime1">
              <a:rPr lang="en-US" smtClean="0">
                <a:solidFill>
                  <a:prstClr val="black">
                    <a:tint val="75000"/>
                  </a:prstClr>
                </a:solidFill>
                <a:latin typeface="Calibri"/>
                <a:ea typeface="+mn-ea"/>
              </a:rPr>
              <a:pPr defTabSz="911017" fontAlgn="auto">
                <a:spcBef>
                  <a:spcPts val="0"/>
                </a:spcBef>
                <a:spcAft>
                  <a:spcPts val="0"/>
                </a:spcAft>
                <a:defRPr/>
              </a:pPr>
              <a:t>7/22/2020</a:t>
            </a:fld>
            <a:endParaRPr lang="en-CA">
              <a:solidFill>
                <a:prstClr val="black">
                  <a:tint val="75000"/>
                </a:prstClr>
              </a:solidFill>
              <a:latin typeface="Calibri"/>
              <a:ea typeface="+mn-ea"/>
            </a:endParaRPr>
          </a:p>
        </p:txBody>
      </p:sp>
      <p:sp>
        <p:nvSpPr>
          <p:cNvPr id="6" name="5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7" name="6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 xmlns:p14="http://schemas.microsoft.com/office/powerpoint/2010/main" val="33958778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1005" y="4782865"/>
            <a:ext cx="7288530" cy="564639"/>
          </a:xfrm>
        </p:spPr>
        <p:txBody>
          <a:bodyPr anchor="b"/>
          <a:lstStyle>
            <a:lvl1pPr algn="l">
              <a:defRPr sz="2657" b="1"/>
            </a:lvl1pPr>
          </a:lstStyle>
          <a:p>
            <a:r>
              <a:rPr lang="tr-TR" smtClean="0"/>
              <a:t>Asıl başlık stili için tıklatın</a:t>
            </a:r>
            <a:endParaRPr lang="tr-TR"/>
          </a:p>
        </p:txBody>
      </p:sp>
      <p:sp>
        <p:nvSpPr>
          <p:cNvPr id="3" name="2 Resim Yer Tutucusu"/>
          <p:cNvSpPr>
            <a:spLocks noGrp="1"/>
          </p:cNvSpPr>
          <p:nvPr>
            <p:ph type="pic" idx="1"/>
          </p:nvPr>
        </p:nvSpPr>
        <p:spPr>
          <a:xfrm>
            <a:off x="2381005" y="610504"/>
            <a:ext cx="7288530" cy="4099560"/>
          </a:xfrm>
        </p:spPr>
        <p:txBody>
          <a:bodyPr/>
          <a:lstStyle>
            <a:lvl1pPr marL="0" indent="0">
              <a:buNone/>
              <a:defRPr sz="4251"/>
            </a:lvl1pPr>
            <a:lvl2pPr marL="607381" indent="0">
              <a:buNone/>
              <a:defRPr sz="3720"/>
            </a:lvl2pPr>
            <a:lvl3pPr marL="1214764" indent="0">
              <a:buNone/>
              <a:defRPr sz="3188"/>
            </a:lvl3pPr>
            <a:lvl4pPr marL="1822146" indent="0">
              <a:buNone/>
              <a:defRPr sz="2657"/>
            </a:lvl4pPr>
            <a:lvl5pPr marL="2429527" indent="0">
              <a:buNone/>
              <a:defRPr sz="2657"/>
            </a:lvl5pPr>
            <a:lvl6pPr marL="3036910" indent="0">
              <a:buNone/>
              <a:defRPr sz="2657"/>
            </a:lvl6pPr>
            <a:lvl7pPr marL="3644291" indent="0">
              <a:buNone/>
              <a:defRPr sz="2657"/>
            </a:lvl7pPr>
            <a:lvl8pPr marL="4251672" indent="0">
              <a:buNone/>
              <a:defRPr sz="2657"/>
            </a:lvl8pPr>
            <a:lvl9pPr marL="4859056" indent="0">
              <a:buNone/>
              <a:defRPr sz="2657"/>
            </a:lvl9pPr>
          </a:lstStyle>
          <a:p>
            <a:endParaRPr lang="tr-TR"/>
          </a:p>
        </p:txBody>
      </p:sp>
      <p:sp>
        <p:nvSpPr>
          <p:cNvPr id="4" name="3 Metin Yer Tutucusu"/>
          <p:cNvSpPr>
            <a:spLocks noGrp="1"/>
          </p:cNvSpPr>
          <p:nvPr>
            <p:ph type="body" sz="half" idx="2"/>
          </p:nvPr>
        </p:nvSpPr>
        <p:spPr>
          <a:xfrm>
            <a:off x="2381005" y="5347504"/>
            <a:ext cx="7288530" cy="801881"/>
          </a:xfrm>
        </p:spPr>
        <p:txBody>
          <a:bodyPr/>
          <a:lstStyle>
            <a:lvl1pPr marL="0" indent="0">
              <a:buNone/>
              <a:defRPr sz="1860"/>
            </a:lvl1pPr>
            <a:lvl2pPr marL="607381" indent="0">
              <a:buNone/>
              <a:defRPr sz="1594"/>
            </a:lvl2pPr>
            <a:lvl3pPr marL="1214764" indent="0">
              <a:buNone/>
              <a:defRPr sz="1329"/>
            </a:lvl3pPr>
            <a:lvl4pPr marL="1822146" indent="0">
              <a:buNone/>
              <a:defRPr sz="1196"/>
            </a:lvl4pPr>
            <a:lvl5pPr marL="2429527" indent="0">
              <a:buNone/>
              <a:defRPr sz="1196"/>
            </a:lvl5pPr>
            <a:lvl6pPr marL="3036910" indent="0">
              <a:buNone/>
              <a:defRPr sz="1196"/>
            </a:lvl6pPr>
            <a:lvl7pPr marL="3644291" indent="0">
              <a:buNone/>
              <a:defRPr sz="1196"/>
            </a:lvl7pPr>
            <a:lvl8pPr marL="4251672" indent="0">
              <a:buNone/>
              <a:defRPr sz="1196"/>
            </a:lvl8pPr>
            <a:lvl9pPr marL="4859056" indent="0">
              <a:buNone/>
              <a:defRPr sz="1196"/>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pPr defTabSz="911017" fontAlgn="auto">
              <a:spcBef>
                <a:spcPts val="0"/>
              </a:spcBef>
              <a:spcAft>
                <a:spcPts val="0"/>
              </a:spcAft>
              <a:defRPr/>
            </a:pPr>
            <a:fld id="{7C9D2265-639E-4B3F-8467-B93EFBF13233}" type="datetime1">
              <a:rPr lang="en-US" smtClean="0">
                <a:solidFill>
                  <a:prstClr val="black">
                    <a:tint val="75000"/>
                  </a:prstClr>
                </a:solidFill>
                <a:latin typeface="Calibri"/>
                <a:ea typeface="+mn-ea"/>
              </a:rPr>
              <a:pPr defTabSz="911017" fontAlgn="auto">
                <a:spcBef>
                  <a:spcPts val="0"/>
                </a:spcBef>
                <a:spcAft>
                  <a:spcPts val="0"/>
                </a:spcAft>
                <a:defRPr/>
              </a:pPr>
              <a:t>7/22/2020</a:t>
            </a:fld>
            <a:endParaRPr lang="en-CA">
              <a:solidFill>
                <a:prstClr val="black">
                  <a:tint val="75000"/>
                </a:prstClr>
              </a:solidFill>
              <a:latin typeface="Calibri"/>
              <a:ea typeface="+mn-ea"/>
            </a:endParaRPr>
          </a:p>
        </p:txBody>
      </p:sp>
      <p:sp>
        <p:nvSpPr>
          <p:cNvPr id="6" name="5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7" name="6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 xmlns:p14="http://schemas.microsoft.com/office/powerpoint/2010/main" val="7533281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EA9F03B9-D8EA-4F69-98A0-4FF4529BB9A9}" type="datetime1">
              <a:rPr lang="en-US" smtClean="0">
                <a:solidFill>
                  <a:prstClr val="black">
                    <a:tint val="75000"/>
                  </a:prstClr>
                </a:solidFill>
                <a:latin typeface="Calibri"/>
                <a:ea typeface="+mn-ea"/>
              </a:rPr>
              <a:pPr defTabSz="911017" fontAlgn="auto">
                <a:spcBef>
                  <a:spcPts val="0"/>
                </a:spcBef>
                <a:spcAft>
                  <a:spcPts val="0"/>
                </a:spcAft>
                <a:defRPr/>
              </a:pPr>
              <a:t>7/22/2020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 xmlns:p14="http://schemas.microsoft.com/office/powerpoint/2010/main" val="20975211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06975" y="273714"/>
            <a:ext cx="2733199" cy="582985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607379" y="273714"/>
            <a:ext cx="7997137" cy="582985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pPr defTabSz="911017" fontAlgn="auto">
              <a:spcBef>
                <a:spcPts val="0"/>
              </a:spcBef>
              <a:spcAft>
                <a:spcPts val="0"/>
              </a:spcAft>
              <a:defRPr/>
            </a:pPr>
            <a:fld id="{6A145FD3-72FA-4727-8ADC-C13E2DF61C43}" type="datetime1">
              <a:rPr lang="en-US" smtClean="0">
                <a:solidFill>
                  <a:prstClr val="black">
                    <a:tint val="75000"/>
                  </a:prstClr>
                </a:solidFill>
                <a:latin typeface="Calibri"/>
                <a:ea typeface="+mn-ea"/>
              </a:rPr>
              <a:pPr defTabSz="911017" fontAlgn="auto">
                <a:spcBef>
                  <a:spcPts val="0"/>
                </a:spcBef>
                <a:spcAft>
                  <a:spcPts val="0"/>
                </a:spcAft>
                <a:defRPr/>
              </a:pPr>
              <a:t>7/22/2020</a:t>
            </a:fld>
            <a:endParaRPr lang="en-CA">
              <a:solidFill>
                <a:prstClr val="black">
                  <a:tint val="75000"/>
                </a:prstClr>
              </a:solidFill>
              <a:latin typeface="Calibri"/>
              <a:ea typeface="+mn-ea"/>
            </a:endParaRPr>
          </a:p>
        </p:txBody>
      </p:sp>
      <p:sp>
        <p:nvSpPr>
          <p:cNvPr id="5" name="4 Altbilgi Yer Tutucusu"/>
          <p:cNvSpPr>
            <a:spLocks noGrp="1"/>
          </p:cNvSpPr>
          <p:nvPr>
            <p:ph type="ftr" sz="quarter" idx="11"/>
          </p:nvPr>
        </p:nvSpPr>
        <p:spPr/>
        <p:txBody>
          <a:bodyPr/>
          <a:lstStyle/>
          <a:p>
            <a:pPr defTabSz="911017" fontAlgn="auto">
              <a:spcBef>
                <a:spcPts val="0"/>
              </a:spcBef>
              <a:spcAft>
                <a:spcPts val="0"/>
              </a:spcAft>
              <a:defRPr/>
            </a:pPr>
            <a:endParaRPr lang="en-CA">
              <a:solidFill>
                <a:prstClr val="black">
                  <a:tint val="75000"/>
                </a:prstClr>
              </a:solidFill>
              <a:latin typeface="Calibri"/>
              <a:ea typeface="+mn-ea"/>
            </a:endParaRPr>
          </a:p>
        </p:txBody>
      </p:sp>
      <p:sp>
        <p:nvSpPr>
          <p:cNvPr id="6" name="5 Slayt Numarası Yer Tutucusu"/>
          <p:cNvSpPr>
            <a:spLocks noGrp="1"/>
          </p:cNvSpPr>
          <p:nvPr>
            <p:ph type="sldNum" sz="quarter" idx="12"/>
          </p:nvPr>
        </p:nvSpPr>
        <p:spPr/>
        <p:txBody>
          <a:bodyPr/>
          <a:lstStyle/>
          <a:p>
            <a:pPr defTabSz="911017" fontAlgn="auto">
              <a:spcBef>
                <a:spcPts val="0"/>
              </a:spcBef>
              <a:spcAft>
                <a:spcPts val="0"/>
              </a:spcAft>
              <a:defRPr/>
            </a:pPr>
            <a:fld id="{FF16F97C-866D-4F85-A1F6-DDF39F62CB6A}" type="slidenum">
              <a:rPr lang="en-CA" smtClean="0">
                <a:solidFill>
                  <a:prstClr val="black">
                    <a:tint val="75000"/>
                  </a:prstClr>
                </a:solidFill>
                <a:latin typeface="Calibri"/>
                <a:ea typeface="+mn-ea"/>
              </a:rPr>
              <a:pPr defTabSz="911017" fontAlgn="auto">
                <a:spcBef>
                  <a:spcPts val="0"/>
                </a:spcBef>
                <a:spcAft>
                  <a:spcPts val="0"/>
                </a:spcAft>
                <a:defRPr/>
              </a:pPr>
              <a:t>‹#›</a:t>
            </a:fld>
            <a:endParaRPr lang="en-CA">
              <a:solidFill>
                <a:prstClr val="black">
                  <a:tint val="75000"/>
                </a:prstClr>
              </a:solidFill>
              <a:latin typeface="Calibri"/>
              <a:ea typeface="+mn-ea"/>
            </a:endParaRPr>
          </a:p>
        </p:txBody>
      </p:sp>
    </p:spTree>
    <p:extLst>
      <p:ext uri="{BB962C8B-B14F-4D97-AF65-F5344CB8AC3E}">
        <p14:creationId xmlns="" xmlns:p14="http://schemas.microsoft.com/office/powerpoint/2010/main" val="384671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1.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theme" Target="../theme/theme12.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5" Type="http://schemas.openxmlformats.org/officeDocument/2006/relationships/slideLayout" Target="../slideLayouts/slideLayout114.xml"/><Relationship Id="rId4" Type="http://schemas.openxmlformats.org/officeDocument/2006/relationships/slideLayout" Target="../slideLayouts/slideLayout113.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4" Type="http://schemas.openxmlformats.org/officeDocument/2006/relationships/slideLayout" Target="../slideLayouts/slideLayout121.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5" Type="http://schemas.openxmlformats.org/officeDocument/2006/relationships/slideLayout" Target="../slideLayouts/slideLayout129.xml"/><Relationship Id="rId4" Type="http://schemas.openxmlformats.org/officeDocument/2006/relationships/slideLayout" Target="../slideLayouts/slideLayout12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9.jpe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6.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8.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heme" Target="../theme/theme9.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8"/>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8"/>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8"/>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39616757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8" algn="ctr" rtl="0" eaLnBrk="1" fontAlgn="base" hangingPunct="1">
        <a:spcBef>
          <a:spcPct val="0"/>
        </a:spcBef>
        <a:spcAft>
          <a:spcPct val="0"/>
        </a:spcAft>
        <a:defRPr sz="4400">
          <a:solidFill>
            <a:schemeClr val="tx1"/>
          </a:solidFill>
          <a:latin typeface="Frutiger 95 Ultra Black" pitchFamily="50" charset="0"/>
        </a:defRPr>
      </a:lvl6pPr>
      <a:lvl7pPr marL="910059" algn="ctr" rtl="0" eaLnBrk="1" fontAlgn="base" hangingPunct="1">
        <a:spcBef>
          <a:spcPct val="0"/>
        </a:spcBef>
        <a:spcAft>
          <a:spcPct val="0"/>
        </a:spcAft>
        <a:defRPr sz="4400">
          <a:solidFill>
            <a:schemeClr val="tx1"/>
          </a:solidFill>
          <a:latin typeface="Frutiger 95 Ultra Black" pitchFamily="50" charset="0"/>
        </a:defRPr>
      </a:lvl7pPr>
      <a:lvl8pPr marL="1365087" algn="ctr" rtl="0" eaLnBrk="1" fontAlgn="base" hangingPunct="1">
        <a:spcBef>
          <a:spcPct val="0"/>
        </a:spcBef>
        <a:spcAft>
          <a:spcPct val="0"/>
        </a:spcAft>
        <a:defRPr sz="4400">
          <a:solidFill>
            <a:schemeClr val="tx1"/>
          </a:solidFill>
          <a:latin typeface="Frutiger 95 Ultra Black" pitchFamily="50" charset="0"/>
        </a:defRPr>
      </a:lvl8pPr>
      <a:lvl9pPr marL="1820116"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71" indent="-341271"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22" indent="-28439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73" indent="-22751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600"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32"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62"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88"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1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4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59" rtl="0" eaLnBrk="1" latinLnBrk="0" hangingPunct="1">
        <a:defRPr sz="1800" kern="1200">
          <a:solidFill>
            <a:schemeClr val="tx1"/>
          </a:solidFill>
          <a:latin typeface="+mn-lt"/>
          <a:ea typeface="+mn-ea"/>
          <a:cs typeface="+mn-cs"/>
        </a:defRPr>
      </a:lvl1pPr>
      <a:lvl2pPr marL="455028" algn="l" defTabSz="910059" rtl="0" eaLnBrk="1" latinLnBrk="0" hangingPunct="1">
        <a:defRPr sz="1800" kern="1200">
          <a:solidFill>
            <a:schemeClr val="tx1"/>
          </a:solidFill>
          <a:latin typeface="+mn-lt"/>
          <a:ea typeface="+mn-ea"/>
          <a:cs typeface="+mn-cs"/>
        </a:defRPr>
      </a:lvl2pPr>
      <a:lvl3pPr marL="910059" algn="l" defTabSz="910059" rtl="0" eaLnBrk="1" latinLnBrk="0" hangingPunct="1">
        <a:defRPr sz="1800" kern="1200">
          <a:solidFill>
            <a:schemeClr val="tx1"/>
          </a:solidFill>
          <a:latin typeface="+mn-lt"/>
          <a:ea typeface="+mn-ea"/>
          <a:cs typeface="+mn-cs"/>
        </a:defRPr>
      </a:lvl3pPr>
      <a:lvl4pPr marL="1365087" algn="l" defTabSz="910059" rtl="0" eaLnBrk="1" latinLnBrk="0" hangingPunct="1">
        <a:defRPr sz="1800" kern="1200">
          <a:solidFill>
            <a:schemeClr val="tx1"/>
          </a:solidFill>
          <a:latin typeface="+mn-lt"/>
          <a:ea typeface="+mn-ea"/>
          <a:cs typeface="+mn-cs"/>
        </a:defRPr>
      </a:lvl4pPr>
      <a:lvl5pPr marL="1820116" algn="l" defTabSz="910059" rtl="0" eaLnBrk="1" latinLnBrk="0" hangingPunct="1">
        <a:defRPr sz="1800" kern="1200">
          <a:solidFill>
            <a:schemeClr val="tx1"/>
          </a:solidFill>
          <a:latin typeface="+mn-lt"/>
          <a:ea typeface="+mn-ea"/>
          <a:cs typeface="+mn-cs"/>
        </a:defRPr>
      </a:lvl5pPr>
      <a:lvl6pPr marL="2275144" algn="l" defTabSz="910059" rtl="0" eaLnBrk="1" latinLnBrk="0" hangingPunct="1">
        <a:defRPr sz="1800" kern="1200">
          <a:solidFill>
            <a:schemeClr val="tx1"/>
          </a:solidFill>
          <a:latin typeface="+mn-lt"/>
          <a:ea typeface="+mn-ea"/>
          <a:cs typeface="+mn-cs"/>
        </a:defRPr>
      </a:lvl6pPr>
      <a:lvl7pPr marL="2730175" algn="l" defTabSz="910059" rtl="0" eaLnBrk="1" latinLnBrk="0" hangingPunct="1">
        <a:defRPr sz="1800" kern="1200">
          <a:solidFill>
            <a:schemeClr val="tx1"/>
          </a:solidFill>
          <a:latin typeface="+mn-lt"/>
          <a:ea typeface="+mn-ea"/>
          <a:cs typeface="+mn-cs"/>
        </a:defRPr>
      </a:lvl7pPr>
      <a:lvl8pPr marL="3185204" algn="l" defTabSz="910059" rtl="0" eaLnBrk="1" latinLnBrk="0" hangingPunct="1">
        <a:defRPr sz="1800" kern="1200">
          <a:solidFill>
            <a:schemeClr val="tx1"/>
          </a:solidFill>
          <a:latin typeface="+mn-lt"/>
          <a:ea typeface="+mn-ea"/>
          <a:cs typeface="+mn-cs"/>
        </a:defRPr>
      </a:lvl8pPr>
      <a:lvl9pPr marL="3640231" algn="l" defTabSz="91005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1541321030"/>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78" y="273663"/>
            <a:ext cx="10932795" cy="1138767"/>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78" y="1594315"/>
            <a:ext cx="10932795" cy="4509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8" y="6332902"/>
            <a:ext cx="2834428" cy="363773"/>
          </a:xfrm>
          <a:prstGeom prst="rect">
            <a:avLst/>
          </a:prstGeom>
        </p:spPr>
        <p:txBody>
          <a:bodyPr vert="horz" lIns="91440" tIns="45720" rIns="91440" bIns="45720" rtlCol="0" anchor="ctr"/>
          <a:lstStyle>
            <a:lvl1pPr algn="l">
              <a:defRPr sz="1594">
                <a:solidFill>
                  <a:schemeClr val="tx1">
                    <a:tint val="75000"/>
                  </a:schemeClr>
                </a:solidFill>
              </a:defRPr>
            </a:lvl1pPr>
          </a:lstStyle>
          <a:p>
            <a:pPr defTabSz="911017">
              <a:defRPr/>
            </a:pPr>
            <a:fld id="{0B6C97E4-4A94-4161-A551-2FAB721F66D1}" type="datetime1">
              <a:rPr lang="en-US" smtClean="0">
                <a:solidFill>
                  <a:prstClr val="black">
                    <a:tint val="75000"/>
                  </a:prstClr>
                </a:solidFill>
                <a:latin typeface="Calibri"/>
              </a:rPr>
              <a:pPr defTabSz="911017">
                <a:defRPr/>
              </a:pPr>
              <a:t>7/22/2020</a:t>
            </a:fld>
            <a:endParaRPr lang="en-CA">
              <a:solidFill>
                <a:prstClr val="black">
                  <a:tint val="75000"/>
                </a:prstClr>
              </a:solidFill>
              <a:latin typeface="Calibri"/>
            </a:endParaRPr>
          </a:p>
        </p:txBody>
      </p:sp>
      <p:sp>
        <p:nvSpPr>
          <p:cNvPr id="5" name="4 Altbilgi Yer Tutucusu"/>
          <p:cNvSpPr>
            <a:spLocks noGrp="1"/>
          </p:cNvSpPr>
          <p:nvPr>
            <p:ph type="ftr" sz="quarter" idx="3"/>
          </p:nvPr>
        </p:nvSpPr>
        <p:spPr>
          <a:xfrm>
            <a:off x="4150413" y="6332902"/>
            <a:ext cx="3846724" cy="363773"/>
          </a:xfrm>
          <a:prstGeom prst="rect">
            <a:avLst/>
          </a:prstGeom>
        </p:spPr>
        <p:txBody>
          <a:bodyPr vert="horz" lIns="91440" tIns="45720" rIns="91440" bIns="45720" rtlCol="0" anchor="ctr"/>
          <a:lstStyle>
            <a:lvl1pPr algn="ctr">
              <a:defRPr sz="1594">
                <a:solidFill>
                  <a:schemeClr val="tx1">
                    <a:tint val="75000"/>
                  </a:schemeClr>
                </a:solidFill>
              </a:defRPr>
            </a:lvl1pPr>
          </a:lstStyle>
          <a:p>
            <a:pPr defTabSz="911017">
              <a:defRPr/>
            </a:pPr>
            <a:endParaRPr lang="en-CA">
              <a:solidFill>
                <a:prstClr val="black">
                  <a:tint val="75000"/>
                </a:prstClr>
              </a:solidFill>
              <a:latin typeface="Calibri"/>
            </a:endParaRPr>
          </a:p>
        </p:txBody>
      </p:sp>
      <p:sp>
        <p:nvSpPr>
          <p:cNvPr id="6" name="5 Slayt Numarası Yer Tutucusu"/>
          <p:cNvSpPr>
            <a:spLocks noGrp="1"/>
          </p:cNvSpPr>
          <p:nvPr>
            <p:ph type="sldNum" sz="quarter" idx="4"/>
          </p:nvPr>
        </p:nvSpPr>
        <p:spPr>
          <a:xfrm>
            <a:off x="8705744" y="6332902"/>
            <a:ext cx="2834428" cy="363773"/>
          </a:xfrm>
          <a:prstGeom prst="rect">
            <a:avLst/>
          </a:prstGeom>
        </p:spPr>
        <p:txBody>
          <a:bodyPr vert="horz" lIns="91440" tIns="45720" rIns="91440" bIns="45720" rtlCol="0" anchor="ctr"/>
          <a:lstStyle>
            <a:lvl1pPr algn="r">
              <a:defRPr sz="1594">
                <a:solidFill>
                  <a:schemeClr val="tx1">
                    <a:tint val="75000"/>
                  </a:schemeClr>
                </a:solidFill>
              </a:defRPr>
            </a:lvl1pPr>
          </a:lstStyle>
          <a:p>
            <a:pPr defTabSz="911017">
              <a:defRPr/>
            </a:pPr>
            <a:fld id="{FF16F97C-866D-4F85-A1F6-DDF39F62CB6A}" type="slidenum">
              <a:rPr lang="en-CA" smtClean="0">
                <a:solidFill>
                  <a:prstClr val="black">
                    <a:tint val="75000"/>
                  </a:prstClr>
                </a:solidFill>
                <a:latin typeface="Calibri"/>
              </a:rPr>
              <a:pPr defTabSz="911017">
                <a:defRPr/>
              </a:pPr>
              <a:t>‹#›</a:t>
            </a:fld>
            <a:endParaRPr lang="en-CA">
              <a:solidFill>
                <a:prstClr val="black">
                  <a:tint val="75000"/>
                </a:prstClr>
              </a:solidFill>
              <a:latin typeface="Calibri"/>
            </a:endParaRPr>
          </a:p>
        </p:txBody>
      </p:sp>
    </p:spTree>
    <p:extLst>
      <p:ext uri="{BB962C8B-B14F-4D97-AF65-F5344CB8AC3E}">
        <p14:creationId xmlns="" xmlns:p14="http://schemas.microsoft.com/office/powerpoint/2010/main" val="2354756448"/>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hdr="0" ftr="0" dt="0"/>
  <p:txStyles>
    <p:titleStyle>
      <a:lvl1pPr algn="ctr" defTabSz="1214764" rtl="0" eaLnBrk="1" latinLnBrk="0" hangingPunct="1">
        <a:spcBef>
          <a:spcPct val="0"/>
        </a:spcBef>
        <a:buNone/>
        <a:defRPr sz="5845" kern="1200">
          <a:solidFill>
            <a:schemeClr val="tx1"/>
          </a:solidFill>
          <a:latin typeface="+mj-lt"/>
          <a:ea typeface="+mj-ea"/>
          <a:cs typeface="+mj-cs"/>
        </a:defRPr>
      </a:lvl1pPr>
    </p:titleStyle>
    <p:bodyStyle>
      <a:lvl1pPr marL="455537" indent="-455537" algn="l" defTabSz="1214764" rtl="0" eaLnBrk="1" latinLnBrk="0" hangingPunct="1">
        <a:spcBef>
          <a:spcPct val="20000"/>
        </a:spcBef>
        <a:buFont typeface="Arial" pitchFamily="34" charset="0"/>
        <a:buChar char="•"/>
        <a:defRPr sz="4251" kern="1200">
          <a:solidFill>
            <a:schemeClr val="tx1"/>
          </a:solidFill>
          <a:latin typeface="+mn-lt"/>
          <a:ea typeface="+mn-ea"/>
          <a:cs typeface="+mn-cs"/>
        </a:defRPr>
      </a:lvl1pPr>
      <a:lvl2pPr marL="986996" indent="-379614" algn="l" defTabSz="1214764" rtl="0" eaLnBrk="1" latinLnBrk="0" hangingPunct="1">
        <a:spcBef>
          <a:spcPct val="20000"/>
        </a:spcBef>
        <a:buFont typeface="Arial" pitchFamily="34" charset="0"/>
        <a:buChar char="–"/>
        <a:defRPr sz="3720" kern="1200">
          <a:solidFill>
            <a:schemeClr val="tx1"/>
          </a:solidFill>
          <a:latin typeface="+mn-lt"/>
          <a:ea typeface="+mn-ea"/>
          <a:cs typeface="+mn-cs"/>
        </a:defRPr>
      </a:lvl2pPr>
      <a:lvl3pPr marL="1518455" indent="-303691" algn="l" defTabSz="1214764" rtl="0" eaLnBrk="1" latinLnBrk="0" hangingPunct="1">
        <a:spcBef>
          <a:spcPct val="20000"/>
        </a:spcBef>
        <a:buFont typeface="Arial" pitchFamily="34" charset="0"/>
        <a:buChar char="•"/>
        <a:defRPr sz="3188" kern="1200">
          <a:solidFill>
            <a:schemeClr val="tx1"/>
          </a:solidFill>
          <a:latin typeface="+mn-lt"/>
          <a:ea typeface="+mn-ea"/>
          <a:cs typeface="+mn-cs"/>
        </a:defRPr>
      </a:lvl3pPr>
      <a:lvl4pPr marL="2125837"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4pPr>
      <a:lvl5pPr marL="2733219"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5pPr>
      <a:lvl6pPr marL="3340600"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6pPr>
      <a:lvl7pPr marL="3947982"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7pPr>
      <a:lvl8pPr marL="4555365"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8pPr>
      <a:lvl9pPr marL="5162746" indent="-303691" algn="l" defTabSz="1214764" rtl="0" eaLnBrk="1" latinLnBrk="0" hangingPunct="1">
        <a:spcBef>
          <a:spcPct val="20000"/>
        </a:spcBef>
        <a:buFont typeface="Arial" pitchFamily="34" charset="0"/>
        <a:buChar char="•"/>
        <a:defRPr sz="2657" kern="1200">
          <a:solidFill>
            <a:schemeClr val="tx1"/>
          </a:solidFill>
          <a:latin typeface="+mn-lt"/>
          <a:ea typeface="+mn-ea"/>
          <a:cs typeface="+mn-cs"/>
        </a:defRPr>
      </a:lvl9pPr>
    </p:bodyStyle>
    <p:otherStyle>
      <a:defPPr>
        <a:defRPr lang="tr-TR"/>
      </a:defPPr>
      <a:lvl1pPr marL="0" algn="l" defTabSz="1214764" rtl="0" eaLnBrk="1" latinLnBrk="0" hangingPunct="1">
        <a:defRPr sz="2391" kern="1200">
          <a:solidFill>
            <a:schemeClr val="tx1"/>
          </a:solidFill>
          <a:latin typeface="+mn-lt"/>
          <a:ea typeface="+mn-ea"/>
          <a:cs typeface="+mn-cs"/>
        </a:defRPr>
      </a:lvl1pPr>
      <a:lvl2pPr marL="607381" algn="l" defTabSz="1214764" rtl="0" eaLnBrk="1" latinLnBrk="0" hangingPunct="1">
        <a:defRPr sz="2391" kern="1200">
          <a:solidFill>
            <a:schemeClr val="tx1"/>
          </a:solidFill>
          <a:latin typeface="+mn-lt"/>
          <a:ea typeface="+mn-ea"/>
          <a:cs typeface="+mn-cs"/>
        </a:defRPr>
      </a:lvl2pPr>
      <a:lvl3pPr marL="1214764" algn="l" defTabSz="1214764" rtl="0" eaLnBrk="1" latinLnBrk="0" hangingPunct="1">
        <a:defRPr sz="2391" kern="1200">
          <a:solidFill>
            <a:schemeClr val="tx1"/>
          </a:solidFill>
          <a:latin typeface="+mn-lt"/>
          <a:ea typeface="+mn-ea"/>
          <a:cs typeface="+mn-cs"/>
        </a:defRPr>
      </a:lvl3pPr>
      <a:lvl4pPr marL="1822146" algn="l" defTabSz="1214764" rtl="0" eaLnBrk="1" latinLnBrk="0" hangingPunct="1">
        <a:defRPr sz="2391" kern="1200">
          <a:solidFill>
            <a:schemeClr val="tx1"/>
          </a:solidFill>
          <a:latin typeface="+mn-lt"/>
          <a:ea typeface="+mn-ea"/>
          <a:cs typeface="+mn-cs"/>
        </a:defRPr>
      </a:lvl4pPr>
      <a:lvl5pPr marL="2429527" algn="l" defTabSz="1214764" rtl="0" eaLnBrk="1" latinLnBrk="0" hangingPunct="1">
        <a:defRPr sz="2391" kern="1200">
          <a:solidFill>
            <a:schemeClr val="tx1"/>
          </a:solidFill>
          <a:latin typeface="+mn-lt"/>
          <a:ea typeface="+mn-ea"/>
          <a:cs typeface="+mn-cs"/>
        </a:defRPr>
      </a:lvl5pPr>
      <a:lvl6pPr marL="3036910" algn="l" defTabSz="1214764" rtl="0" eaLnBrk="1" latinLnBrk="0" hangingPunct="1">
        <a:defRPr sz="2391" kern="1200">
          <a:solidFill>
            <a:schemeClr val="tx1"/>
          </a:solidFill>
          <a:latin typeface="+mn-lt"/>
          <a:ea typeface="+mn-ea"/>
          <a:cs typeface="+mn-cs"/>
        </a:defRPr>
      </a:lvl6pPr>
      <a:lvl7pPr marL="3644291" algn="l" defTabSz="1214764" rtl="0" eaLnBrk="1" latinLnBrk="0" hangingPunct="1">
        <a:defRPr sz="2391" kern="1200">
          <a:solidFill>
            <a:schemeClr val="tx1"/>
          </a:solidFill>
          <a:latin typeface="+mn-lt"/>
          <a:ea typeface="+mn-ea"/>
          <a:cs typeface="+mn-cs"/>
        </a:defRPr>
      </a:lvl7pPr>
      <a:lvl8pPr marL="4251672" algn="l" defTabSz="1214764" rtl="0" eaLnBrk="1" latinLnBrk="0" hangingPunct="1">
        <a:defRPr sz="2391" kern="1200">
          <a:solidFill>
            <a:schemeClr val="tx1"/>
          </a:solidFill>
          <a:latin typeface="+mn-lt"/>
          <a:ea typeface="+mn-ea"/>
          <a:cs typeface="+mn-cs"/>
        </a:defRPr>
      </a:lvl8pPr>
      <a:lvl9pPr marL="4859056" algn="l" defTabSz="1214764" rtl="0" eaLnBrk="1" latinLnBrk="0" hangingPunct="1">
        <a:defRPr sz="2391"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defTabSz="914387">
              <a:defRPr/>
            </a:pPr>
            <a:fld id="{075DDAD1-5215-4AB9-8143-67E64474884A}" type="datetime1">
              <a:rPr lang="en-US" smtClean="0">
                <a:solidFill>
                  <a:prstClr val="black">
                    <a:tint val="75000"/>
                  </a:prstClr>
                </a:solidFill>
              </a:rPr>
              <a:pPr defTabSz="914387">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defTabSz="914387">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defTabSz="914387">
              <a:defRPr/>
            </a:pPr>
            <a:fld id="{FF16F97C-866D-4F85-A1F6-DDF39F62CB6A}" type="slidenum">
              <a:rPr lang="en-CA" smtClean="0">
                <a:solidFill>
                  <a:prstClr val="black">
                    <a:tint val="75000"/>
                  </a:prstClr>
                </a:solidFill>
              </a:rPr>
              <a:pPr defTabSz="914387">
                <a:defRPr/>
              </a:pPr>
              <a:t>‹#›</a:t>
            </a:fld>
            <a:endParaRPr lang="en-CA">
              <a:solidFill>
                <a:prstClr val="black">
                  <a:tint val="75000"/>
                </a:prstClr>
              </a:solidFill>
            </a:endParaRPr>
          </a:p>
        </p:txBody>
      </p:sp>
    </p:spTree>
    <p:extLst>
      <p:ext uri="{BB962C8B-B14F-4D97-AF65-F5344CB8AC3E}">
        <p14:creationId xmlns="" xmlns:p14="http://schemas.microsoft.com/office/powerpoint/2010/main" val="404374636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2" algn="ctr" rtl="0" eaLnBrk="1" fontAlgn="base" hangingPunct="1">
        <a:spcBef>
          <a:spcPct val="0"/>
        </a:spcBef>
        <a:spcAft>
          <a:spcPct val="0"/>
        </a:spcAft>
        <a:defRPr sz="4400">
          <a:solidFill>
            <a:schemeClr val="tx1"/>
          </a:solidFill>
          <a:latin typeface="Frutiger 95 Ultra Black" pitchFamily="50" charset="0"/>
        </a:defRPr>
      </a:lvl6pPr>
      <a:lvl7pPr marL="910046" algn="ctr" rtl="0" eaLnBrk="1" fontAlgn="base" hangingPunct="1">
        <a:spcBef>
          <a:spcPct val="0"/>
        </a:spcBef>
        <a:spcAft>
          <a:spcPct val="0"/>
        </a:spcAft>
        <a:defRPr sz="4400">
          <a:solidFill>
            <a:schemeClr val="tx1"/>
          </a:solidFill>
          <a:latin typeface="Frutiger 95 Ultra Black" pitchFamily="50" charset="0"/>
        </a:defRPr>
      </a:lvl7pPr>
      <a:lvl8pPr marL="1365068" algn="ctr" rtl="0" eaLnBrk="1" fontAlgn="base" hangingPunct="1">
        <a:spcBef>
          <a:spcPct val="0"/>
        </a:spcBef>
        <a:spcAft>
          <a:spcPct val="0"/>
        </a:spcAft>
        <a:defRPr sz="4400">
          <a:solidFill>
            <a:schemeClr val="tx1"/>
          </a:solidFill>
          <a:latin typeface="Frutiger 95 Ultra Black" pitchFamily="50" charset="0"/>
        </a:defRPr>
      </a:lvl8pPr>
      <a:lvl9pPr marL="1820091"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67" indent="-341267"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12" indent="-284389"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57" indent="-227511"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579" indent="-227511"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04" indent="-227511"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28"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47"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669"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693" indent="-227511" algn="l" defTabSz="91004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46" rtl="0" eaLnBrk="1" latinLnBrk="0" hangingPunct="1">
        <a:defRPr sz="1800" kern="1200">
          <a:solidFill>
            <a:schemeClr val="tx1"/>
          </a:solidFill>
          <a:latin typeface="+mn-lt"/>
          <a:ea typeface="+mn-ea"/>
          <a:cs typeface="+mn-cs"/>
        </a:defRPr>
      </a:lvl1pPr>
      <a:lvl2pPr marL="455022" algn="l" defTabSz="910046" rtl="0" eaLnBrk="1" latinLnBrk="0" hangingPunct="1">
        <a:defRPr sz="1800" kern="1200">
          <a:solidFill>
            <a:schemeClr val="tx1"/>
          </a:solidFill>
          <a:latin typeface="+mn-lt"/>
          <a:ea typeface="+mn-ea"/>
          <a:cs typeface="+mn-cs"/>
        </a:defRPr>
      </a:lvl2pPr>
      <a:lvl3pPr marL="910046" algn="l" defTabSz="910046" rtl="0" eaLnBrk="1" latinLnBrk="0" hangingPunct="1">
        <a:defRPr sz="1800" kern="1200">
          <a:solidFill>
            <a:schemeClr val="tx1"/>
          </a:solidFill>
          <a:latin typeface="+mn-lt"/>
          <a:ea typeface="+mn-ea"/>
          <a:cs typeface="+mn-cs"/>
        </a:defRPr>
      </a:lvl3pPr>
      <a:lvl4pPr marL="1365068" algn="l" defTabSz="910046" rtl="0" eaLnBrk="1" latinLnBrk="0" hangingPunct="1">
        <a:defRPr sz="1800" kern="1200">
          <a:solidFill>
            <a:schemeClr val="tx1"/>
          </a:solidFill>
          <a:latin typeface="+mn-lt"/>
          <a:ea typeface="+mn-ea"/>
          <a:cs typeface="+mn-cs"/>
        </a:defRPr>
      </a:lvl4pPr>
      <a:lvl5pPr marL="1820091" algn="l" defTabSz="910046" rtl="0" eaLnBrk="1" latinLnBrk="0" hangingPunct="1">
        <a:defRPr sz="1800" kern="1200">
          <a:solidFill>
            <a:schemeClr val="tx1"/>
          </a:solidFill>
          <a:latin typeface="+mn-lt"/>
          <a:ea typeface="+mn-ea"/>
          <a:cs typeface="+mn-cs"/>
        </a:defRPr>
      </a:lvl5pPr>
      <a:lvl6pPr marL="2275113" algn="l" defTabSz="910046" rtl="0" eaLnBrk="1" latinLnBrk="0" hangingPunct="1">
        <a:defRPr sz="1800" kern="1200">
          <a:solidFill>
            <a:schemeClr val="tx1"/>
          </a:solidFill>
          <a:latin typeface="+mn-lt"/>
          <a:ea typeface="+mn-ea"/>
          <a:cs typeface="+mn-cs"/>
        </a:defRPr>
      </a:lvl6pPr>
      <a:lvl7pPr marL="2730138" algn="l" defTabSz="910046" rtl="0" eaLnBrk="1" latinLnBrk="0" hangingPunct="1">
        <a:defRPr sz="1800" kern="1200">
          <a:solidFill>
            <a:schemeClr val="tx1"/>
          </a:solidFill>
          <a:latin typeface="+mn-lt"/>
          <a:ea typeface="+mn-ea"/>
          <a:cs typeface="+mn-cs"/>
        </a:defRPr>
      </a:lvl7pPr>
      <a:lvl8pPr marL="3185160" algn="l" defTabSz="910046" rtl="0" eaLnBrk="1" latinLnBrk="0" hangingPunct="1">
        <a:defRPr sz="1800" kern="1200">
          <a:solidFill>
            <a:schemeClr val="tx1"/>
          </a:solidFill>
          <a:latin typeface="+mn-lt"/>
          <a:ea typeface="+mn-ea"/>
          <a:cs typeface="+mn-cs"/>
        </a:defRPr>
      </a:lvl8pPr>
      <a:lvl9pPr marL="3640181" algn="l" defTabSz="910046"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50"/>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defTabSz="914387">
              <a:defRPr/>
            </a:pPr>
            <a:fld id="{075DDAD1-5215-4AB9-8143-67E64474884A}" type="datetime1">
              <a:rPr lang="en-US" smtClean="0">
                <a:solidFill>
                  <a:prstClr val="black">
                    <a:tint val="75000"/>
                  </a:prstClr>
                </a:solidFill>
              </a:rPr>
              <a:pPr defTabSz="914387">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50"/>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defTabSz="914387">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50"/>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defTabSz="914387">
              <a:defRPr/>
            </a:pPr>
            <a:fld id="{FF16F97C-866D-4F85-A1F6-DDF39F62CB6A}" type="slidenum">
              <a:rPr lang="en-CA" smtClean="0">
                <a:solidFill>
                  <a:prstClr val="black">
                    <a:tint val="75000"/>
                  </a:prstClr>
                </a:solidFill>
              </a:rPr>
              <a:pPr defTabSz="914387">
                <a:defRPr/>
              </a:pPr>
              <a:t>‹#›</a:t>
            </a:fld>
            <a:endParaRPr lang="en-CA">
              <a:solidFill>
                <a:prstClr val="black">
                  <a:tint val="75000"/>
                </a:prstClr>
              </a:solidFill>
            </a:endParaRPr>
          </a:p>
        </p:txBody>
      </p:sp>
    </p:spTree>
    <p:extLst>
      <p:ext uri="{BB962C8B-B14F-4D97-AF65-F5344CB8AC3E}">
        <p14:creationId xmlns="" xmlns:p14="http://schemas.microsoft.com/office/powerpoint/2010/main" val="3072352368"/>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69" algn="ctr" rtl="0" eaLnBrk="1" fontAlgn="base" hangingPunct="1">
        <a:spcBef>
          <a:spcPct val="0"/>
        </a:spcBef>
        <a:spcAft>
          <a:spcPct val="0"/>
        </a:spcAft>
        <a:defRPr sz="4400">
          <a:solidFill>
            <a:schemeClr val="tx1"/>
          </a:solidFill>
          <a:latin typeface="Frutiger 95 Ultra Black" pitchFamily="50" charset="0"/>
        </a:defRPr>
      </a:lvl6pPr>
      <a:lvl7pPr marL="909944" algn="ctr" rtl="0" eaLnBrk="1" fontAlgn="base" hangingPunct="1">
        <a:spcBef>
          <a:spcPct val="0"/>
        </a:spcBef>
        <a:spcAft>
          <a:spcPct val="0"/>
        </a:spcAft>
        <a:defRPr sz="4400">
          <a:solidFill>
            <a:schemeClr val="tx1"/>
          </a:solidFill>
          <a:latin typeface="Frutiger 95 Ultra Black" pitchFamily="50" charset="0"/>
        </a:defRPr>
      </a:lvl7pPr>
      <a:lvl8pPr marL="1364914" algn="ctr" rtl="0" eaLnBrk="1" fontAlgn="base" hangingPunct="1">
        <a:spcBef>
          <a:spcPct val="0"/>
        </a:spcBef>
        <a:spcAft>
          <a:spcPct val="0"/>
        </a:spcAft>
        <a:defRPr sz="4400">
          <a:solidFill>
            <a:schemeClr val="tx1"/>
          </a:solidFill>
          <a:latin typeface="Frutiger 95 Ultra Black" pitchFamily="50" charset="0"/>
        </a:defRPr>
      </a:lvl8pPr>
      <a:lvl9pPr marL="1819885"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0" indent="-34123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28" indent="-284357"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30" indent="-227485"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398" indent="-227485"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373" indent="-227485"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47"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13"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288"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259" indent="-227485" algn="l" defTabSz="90994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44" rtl="0" eaLnBrk="1" latinLnBrk="0" hangingPunct="1">
        <a:defRPr sz="1800" kern="1200">
          <a:solidFill>
            <a:schemeClr val="tx1"/>
          </a:solidFill>
          <a:latin typeface="+mn-lt"/>
          <a:ea typeface="+mn-ea"/>
          <a:cs typeface="+mn-cs"/>
        </a:defRPr>
      </a:lvl1pPr>
      <a:lvl2pPr marL="454969" algn="l" defTabSz="909944" rtl="0" eaLnBrk="1" latinLnBrk="0" hangingPunct="1">
        <a:defRPr sz="1800" kern="1200">
          <a:solidFill>
            <a:schemeClr val="tx1"/>
          </a:solidFill>
          <a:latin typeface="+mn-lt"/>
          <a:ea typeface="+mn-ea"/>
          <a:cs typeface="+mn-cs"/>
        </a:defRPr>
      </a:lvl2pPr>
      <a:lvl3pPr marL="909944" algn="l" defTabSz="909944" rtl="0" eaLnBrk="1" latinLnBrk="0" hangingPunct="1">
        <a:defRPr sz="1800" kern="1200">
          <a:solidFill>
            <a:schemeClr val="tx1"/>
          </a:solidFill>
          <a:latin typeface="+mn-lt"/>
          <a:ea typeface="+mn-ea"/>
          <a:cs typeface="+mn-cs"/>
        </a:defRPr>
      </a:lvl3pPr>
      <a:lvl4pPr marL="1364914" algn="l" defTabSz="909944" rtl="0" eaLnBrk="1" latinLnBrk="0" hangingPunct="1">
        <a:defRPr sz="1800" kern="1200">
          <a:solidFill>
            <a:schemeClr val="tx1"/>
          </a:solidFill>
          <a:latin typeface="+mn-lt"/>
          <a:ea typeface="+mn-ea"/>
          <a:cs typeface="+mn-cs"/>
        </a:defRPr>
      </a:lvl4pPr>
      <a:lvl5pPr marL="1819885" algn="l" defTabSz="909944" rtl="0" eaLnBrk="1" latinLnBrk="0" hangingPunct="1">
        <a:defRPr sz="1800" kern="1200">
          <a:solidFill>
            <a:schemeClr val="tx1"/>
          </a:solidFill>
          <a:latin typeface="+mn-lt"/>
          <a:ea typeface="+mn-ea"/>
          <a:cs typeface="+mn-cs"/>
        </a:defRPr>
      </a:lvl5pPr>
      <a:lvl6pPr marL="2274858" algn="l" defTabSz="909944" rtl="0" eaLnBrk="1" latinLnBrk="0" hangingPunct="1">
        <a:defRPr sz="1800" kern="1200">
          <a:solidFill>
            <a:schemeClr val="tx1"/>
          </a:solidFill>
          <a:latin typeface="+mn-lt"/>
          <a:ea typeface="+mn-ea"/>
          <a:cs typeface="+mn-cs"/>
        </a:defRPr>
      </a:lvl6pPr>
      <a:lvl7pPr marL="2729830" algn="l" defTabSz="909944" rtl="0" eaLnBrk="1" latinLnBrk="0" hangingPunct="1">
        <a:defRPr sz="1800" kern="1200">
          <a:solidFill>
            <a:schemeClr val="tx1"/>
          </a:solidFill>
          <a:latin typeface="+mn-lt"/>
          <a:ea typeface="+mn-ea"/>
          <a:cs typeface="+mn-cs"/>
        </a:defRPr>
      </a:lvl7pPr>
      <a:lvl8pPr marL="3184803" algn="l" defTabSz="909944" rtl="0" eaLnBrk="1" latinLnBrk="0" hangingPunct="1">
        <a:defRPr sz="1800" kern="1200">
          <a:solidFill>
            <a:schemeClr val="tx1"/>
          </a:solidFill>
          <a:latin typeface="+mn-lt"/>
          <a:ea typeface="+mn-ea"/>
          <a:cs typeface="+mn-cs"/>
        </a:defRPr>
      </a:lvl8pPr>
      <a:lvl9pPr marL="3639774" algn="l" defTabSz="909944"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07378" y="273621"/>
            <a:ext cx="10932795" cy="1138767"/>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607378" y="1594274"/>
            <a:ext cx="10932795" cy="4509200"/>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607378" y="6332809"/>
            <a:ext cx="2834428" cy="363773"/>
          </a:xfrm>
          <a:prstGeom prst="rect">
            <a:avLst/>
          </a:prstGeom>
        </p:spPr>
        <p:txBody>
          <a:bodyPr vert="horz" lIns="91440" tIns="45720" rIns="91440" bIns="45720" rtlCol="0" anchor="ctr"/>
          <a:lstStyle>
            <a:lvl1pPr algn="l">
              <a:defRPr sz="1435">
                <a:solidFill>
                  <a:schemeClr val="tx1"/>
                </a:solidFill>
              </a:defRPr>
            </a:lvl1pPr>
          </a:lstStyle>
          <a:p>
            <a:pPr defTabSz="1093257" fontAlgn="auto">
              <a:spcBef>
                <a:spcPts val="0"/>
              </a:spcBef>
              <a:spcAft>
                <a:spcPts val="0"/>
              </a:spcAft>
            </a:pPr>
            <a:endParaRPr lang="tr-TR" dirty="0">
              <a:solidFill>
                <a:prstClr val="black"/>
              </a:solidFill>
              <a:latin typeface="Segoe UI"/>
              <a:ea typeface="+mn-ea"/>
            </a:endParaRPr>
          </a:p>
        </p:txBody>
      </p:sp>
      <p:sp>
        <p:nvSpPr>
          <p:cNvPr id="5" name="Altbilgi Yer Tutucusu 4"/>
          <p:cNvSpPr>
            <a:spLocks noGrp="1"/>
          </p:cNvSpPr>
          <p:nvPr>
            <p:ph type="ftr" sz="quarter" idx="3"/>
          </p:nvPr>
        </p:nvSpPr>
        <p:spPr>
          <a:xfrm>
            <a:off x="4150413" y="6332809"/>
            <a:ext cx="3846724" cy="363773"/>
          </a:xfrm>
          <a:prstGeom prst="rect">
            <a:avLst/>
          </a:prstGeom>
        </p:spPr>
        <p:txBody>
          <a:bodyPr vert="horz" lIns="91440" tIns="45720" rIns="91440" bIns="45720" rtlCol="0" anchor="ctr"/>
          <a:lstStyle>
            <a:lvl1pPr algn="ctr">
              <a:defRPr sz="1435">
                <a:solidFill>
                  <a:schemeClr val="tx1"/>
                </a:solidFill>
              </a:defRPr>
            </a:lvl1pPr>
          </a:lstStyle>
          <a:p>
            <a:pPr defTabSz="1093257" fontAlgn="auto">
              <a:spcBef>
                <a:spcPts val="0"/>
              </a:spcBef>
              <a:spcAft>
                <a:spcPts val="0"/>
              </a:spcAft>
            </a:pPr>
            <a:endParaRPr lang="tr-TR" dirty="0">
              <a:solidFill>
                <a:prstClr val="black"/>
              </a:solidFill>
              <a:latin typeface="Segoe UI"/>
              <a:ea typeface="+mn-ea"/>
            </a:endParaRPr>
          </a:p>
        </p:txBody>
      </p:sp>
      <p:sp>
        <p:nvSpPr>
          <p:cNvPr id="6" name="Slayt Numarası Yer Tutucusu 5"/>
          <p:cNvSpPr>
            <a:spLocks noGrp="1"/>
          </p:cNvSpPr>
          <p:nvPr>
            <p:ph type="sldNum" sz="quarter" idx="4"/>
          </p:nvPr>
        </p:nvSpPr>
        <p:spPr>
          <a:xfrm>
            <a:off x="8705744" y="6332809"/>
            <a:ext cx="2834428" cy="363773"/>
          </a:xfrm>
          <a:prstGeom prst="rect">
            <a:avLst/>
          </a:prstGeom>
        </p:spPr>
        <p:txBody>
          <a:bodyPr vert="horz" lIns="91440" tIns="45720" rIns="91440" bIns="45720" rtlCol="0" anchor="ctr"/>
          <a:lstStyle>
            <a:lvl1pPr algn="r">
              <a:defRPr sz="1435">
                <a:solidFill>
                  <a:schemeClr val="tx1"/>
                </a:solidFill>
              </a:defRPr>
            </a:lvl1pPr>
          </a:lstStyle>
          <a:p>
            <a:pPr defTabSz="1093257" fontAlgn="auto">
              <a:spcBef>
                <a:spcPts val="0"/>
              </a:spcBef>
              <a:spcAft>
                <a:spcPts val="0"/>
              </a:spcAft>
            </a:pPr>
            <a:fld id="{7C1868C5-B491-42BF-9F5C-46095BC3F40A}" type="slidenum">
              <a:rPr lang="tr-TR" smtClean="0">
                <a:solidFill>
                  <a:prstClr val="black"/>
                </a:solidFill>
                <a:latin typeface="Segoe UI"/>
                <a:ea typeface="+mn-ea"/>
              </a:rPr>
              <a:pPr defTabSz="1093257" fontAlgn="auto">
                <a:spcBef>
                  <a:spcPts val="0"/>
                </a:spcBef>
                <a:spcAft>
                  <a:spcPts val="0"/>
                </a:spcAft>
              </a:pPr>
              <a:t>‹#›</a:t>
            </a:fld>
            <a:endParaRPr lang="tr-TR" dirty="0">
              <a:solidFill>
                <a:prstClr val="black"/>
              </a:solidFill>
              <a:latin typeface="Segoe UI"/>
              <a:ea typeface="+mn-ea"/>
            </a:endParaRPr>
          </a:p>
        </p:txBody>
      </p:sp>
    </p:spTree>
    <p:extLst>
      <p:ext uri="{BB962C8B-B14F-4D97-AF65-F5344CB8AC3E}">
        <p14:creationId xmlns="" xmlns:p14="http://schemas.microsoft.com/office/powerpoint/2010/main" val="1964619569"/>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Lst>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hf hdr="0" ftr="0" dt="0"/>
  <p:txStyles>
    <p:titleStyle>
      <a:lvl1pPr algn="ctr" defTabSz="1093257" rtl="0" eaLnBrk="1" latinLnBrk="0" hangingPunct="1">
        <a:spcBef>
          <a:spcPct val="0"/>
        </a:spcBef>
        <a:buNone/>
        <a:defRPr sz="5261" kern="1200">
          <a:solidFill>
            <a:schemeClr val="tx1">
              <a:lumMod val="85000"/>
              <a:lumOff val="15000"/>
            </a:schemeClr>
          </a:solidFill>
          <a:latin typeface="+mj-lt"/>
          <a:ea typeface="+mj-ea"/>
          <a:cs typeface="+mj-cs"/>
        </a:defRPr>
      </a:lvl1pPr>
    </p:titleStyle>
    <p:bodyStyle>
      <a:lvl1pPr marL="409971" indent="-409971" algn="l" defTabSz="1093257" rtl="0" eaLnBrk="1" latinLnBrk="0" hangingPunct="1">
        <a:spcBef>
          <a:spcPct val="20000"/>
        </a:spcBef>
        <a:buFont typeface="Arial" pitchFamily="34" charset="0"/>
        <a:buChar char="•"/>
        <a:defRPr sz="3826" kern="1200">
          <a:solidFill>
            <a:schemeClr val="tx1">
              <a:lumMod val="85000"/>
              <a:lumOff val="15000"/>
            </a:schemeClr>
          </a:solidFill>
          <a:latin typeface="+mn-lt"/>
          <a:ea typeface="+mn-ea"/>
          <a:cs typeface="+mn-cs"/>
        </a:defRPr>
      </a:lvl1pPr>
      <a:lvl2pPr marL="888271" indent="-341643" algn="l" defTabSz="1093257" rtl="0" eaLnBrk="1" latinLnBrk="0" hangingPunct="1">
        <a:spcBef>
          <a:spcPct val="20000"/>
        </a:spcBef>
        <a:buFont typeface="Arial" pitchFamily="34" charset="0"/>
        <a:buChar char="–"/>
        <a:defRPr sz="3348" kern="1200">
          <a:solidFill>
            <a:schemeClr val="tx1">
              <a:lumMod val="85000"/>
              <a:lumOff val="15000"/>
            </a:schemeClr>
          </a:solidFill>
          <a:latin typeface="+mn-lt"/>
          <a:ea typeface="+mn-ea"/>
          <a:cs typeface="+mn-cs"/>
        </a:defRPr>
      </a:lvl2pPr>
      <a:lvl3pPr marL="1366571" indent="-273314" algn="l" defTabSz="1093257" rtl="0" eaLnBrk="1" latinLnBrk="0" hangingPunct="1">
        <a:spcBef>
          <a:spcPct val="20000"/>
        </a:spcBef>
        <a:buFont typeface="Arial" pitchFamily="34" charset="0"/>
        <a:buChar char="•"/>
        <a:defRPr sz="2869" kern="1200">
          <a:solidFill>
            <a:schemeClr val="tx1">
              <a:lumMod val="85000"/>
              <a:lumOff val="15000"/>
            </a:schemeClr>
          </a:solidFill>
          <a:latin typeface="+mn-lt"/>
          <a:ea typeface="+mn-ea"/>
          <a:cs typeface="+mn-cs"/>
        </a:defRPr>
      </a:lvl3pPr>
      <a:lvl4pPr marL="1913199" indent="-273314" algn="l" defTabSz="1093257" rtl="0" eaLnBrk="1" latinLnBrk="0" hangingPunct="1">
        <a:spcBef>
          <a:spcPct val="20000"/>
        </a:spcBef>
        <a:buFont typeface="Arial" pitchFamily="34" charset="0"/>
        <a:buChar char="–"/>
        <a:defRPr sz="2391" kern="1200">
          <a:solidFill>
            <a:schemeClr val="tx1">
              <a:lumMod val="85000"/>
              <a:lumOff val="15000"/>
            </a:schemeClr>
          </a:solidFill>
          <a:latin typeface="+mn-lt"/>
          <a:ea typeface="+mn-ea"/>
          <a:cs typeface="+mn-cs"/>
        </a:defRPr>
      </a:lvl4pPr>
      <a:lvl5pPr marL="2459827" indent="-273314" algn="l" defTabSz="1093257" rtl="0" eaLnBrk="1" latinLnBrk="0" hangingPunct="1">
        <a:spcBef>
          <a:spcPct val="20000"/>
        </a:spcBef>
        <a:buFont typeface="Arial" pitchFamily="34" charset="0"/>
        <a:buChar char="»"/>
        <a:defRPr sz="2391" kern="1200">
          <a:solidFill>
            <a:schemeClr val="tx1">
              <a:lumMod val="85000"/>
              <a:lumOff val="15000"/>
            </a:schemeClr>
          </a:solidFill>
          <a:latin typeface="+mn-lt"/>
          <a:ea typeface="+mn-ea"/>
          <a:cs typeface="+mn-cs"/>
        </a:defRPr>
      </a:lvl5pPr>
      <a:lvl6pPr marL="3006456"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6pPr>
      <a:lvl7pPr marL="3553084"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7pPr>
      <a:lvl8pPr marL="4099712"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8pPr>
      <a:lvl9pPr marL="4646341" indent="-273314" algn="l" defTabSz="1093257" rtl="0" eaLnBrk="1" latinLnBrk="0" hangingPunct="1">
        <a:spcBef>
          <a:spcPct val="20000"/>
        </a:spcBef>
        <a:buFont typeface="Arial" pitchFamily="34" charset="0"/>
        <a:buChar char="•"/>
        <a:defRPr sz="2391" kern="1200">
          <a:solidFill>
            <a:schemeClr val="tx1"/>
          </a:solidFill>
          <a:latin typeface="+mn-lt"/>
          <a:ea typeface="+mn-ea"/>
          <a:cs typeface="+mn-cs"/>
        </a:defRPr>
      </a:lvl9pPr>
    </p:bodyStyle>
    <p:otherStyle>
      <a:defPPr>
        <a:defRPr lang="tr-TR"/>
      </a:defPPr>
      <a:lvl1pPr marL="0" algn="l" defTabSz="1093257" rtl="0" eaLnBrk="1" latinLnBrk="0" hangingPunct="1">
        <a:defRPr sz="2152" kern="1200">
          <a:solidFill>
            <a:schemeClr val="tx1"/>
          </a:solidFill>
          <a:latin typeface="+mn-lt"/>
          <a:ea typeface="+mn-ea"/>
          <a:cs typeface="+mn-cs"/>
        </a:defRPr>
      </a:lvl1pPr>
      <a:lvl2pPr marL="546628" algn="l" defTabSz="1093257" rtl="0" eaLnBrk="1" latinLnBrk="0" hangingPunct="1">
        <a:defRPr sz="2152" kern="1200">
          <a:solidFill>
            <a:schemeClr val="tx1"/>
          </a:solidFill>
          <a:latin typeface="+mn-lt"/>
          <a:ea typeface="+mn-ea"/>
          <a:cs typeface="+mn-cs"/>
        </a:defRPr>
      </a:lvl2pPr>
      <a:lvl3pPr marL="1093257" algn="l" defTabSz="1093257" rtl="0" eaLnBrk="1" latinLnBrk="0" hangingPunct="1">
        <a:defRPr sz="2152" kern="1200">
          <a:solidFill>
            <a:schemeClr val="tx1"/>
          </a:solidFill>
          <a:latin typeface="+mn-lt"/>
          <a:ea typeface="+mn-ea"/>
          <a:cs typeface="+mn-cs"/>
        </a:defRPr>
      </a:lvl3pPr>
      <a:lvl4pPr marL="1639885" algn="l" defTabSz="1093257" rtl="0" eaLnBrk="1" latinLnBrk="0" hangingPunct="1">
        <a:defRPr sz="2152" kern="1200">
          <a:solidFill>
            <a:schemeClr val="tx1"/>
          </a:solidFill>
          <a:latin typeface="+mn-lt"/>
          <a:ea typeface="+mn-ea"/>
          <a:cs typeface="+mn-cs"/>
        </a:defRPr>
      </a:lvl4pPr>
      <a:lvl5pPr marL="2186513" algn="l" defTabSz="1093257" rtl="0" eaLnBrk="1" latinLnBrk="0" hangingPunct="1">
        <a:defRPr sz="2152" kern="1200">
          <a:solidFill>
            <a:schemeClr val="tx1"/>
          </a:solidFill>
          <a:latin typeface="+mn-lt"/>
          <a:ea typeface="+mn-ea"/>
          <a:cs typeface="+mn-cs"/>
        </a:defRPr>
      </a:lvl5pPr>
      <a:lvl6pPr marL="2733142" algn="l" defTabSz="1093257" rtl="0" eaLnBrk="1" latinLnBrk="0" hangingPunct="1">
        <a:defRPr sz="2152" kern="1200">
          <a:solidFill>
            <a:schemeClr val="tx1"/>
          </a:solidFill>
          <a:latin typeface="+mn-lt"/>
          <a:ea typeface="+mn-ea"/>
          <a:cs typeface="+mn-cs"/>
        </a:defRPr>
      </a:lvl6pPr>
      <a:lvl7pPr marL="3279770" algn="l" defTabSz="1093257" rtl="0" eaLnBrk="1" latinLnBrk="0" hangingPunct="1">
        <a:defRPr sz="2152" kern="1200">
          <a:solidFill>
            <a:schemeClr val="tx1"/>
          </a:solidFill>
          <a:latin typeface="+mn-lt"/>
          <a:ea typeface="+mn-ea"/>
          <a:cs typeface="+mn-cs"/>
        </a:defRPr>
      </a:lvl7pPr>
      <a:lvl8pPr marL="3826398" algn="l" defTabSz="1093257" rtl="0" eaLnBrk="1" latinLnBrk="0" hangingPunct="1">
        <a:defRPr sz="2152" kern="1200">
          <a:solidFill>
            <a:schemeClr val="tx1"/>
          </a:solidFill>
          <a:latin typeface="+mn-lt"/>
          <a:ea typeface="+mn-ea"/>
          <a:cs typeface="+mn-cs"/>
        </a:defRPr>
      </a:lvl8pPr>
      <a:lvl9pPr marL="4373027" algn="l" defTabSz="1093257" rtl="0" eaLnBrk="1" latinLnBrk="0" hangingPunct="1">
        <a:defRPr sz="2152"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585B669-227B-465F-B90A-A33ACE29EC01}"/>
              </a:ext>
            </a:extLst>
          </p:cNvPr>
          <p:cNvSpPr>
            <a:spLocks noGrp="1"/>
          </p:cNvSpPr>
          <p:nvPr>
            <p:ph type="title"/>
          </p:nvPr>
        </p:nvSpPr>
        <p:spPr>
          <a:xfrm>
            <a:off x="835144" y="363777"/>
            <a:ext cx="10477262" cy="1320654"/>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 xmlns:a16="http://schemas.microsoft.com/office/drawing/2014/main" id="{471C645A-936D-4B16-9A84-99F6A9DBE10A}"/>
              </a:ext>
            </a:extLst>
          </p:cNvPr>
          <p:cNvSpPr>
            <a:spLocks noGrp="1"/>
          </p:cNvSpPr>
          <p:nvPr>
            <p:ph type="body" idx="1"/>
          </p:nvPr>
        </p:nvSpPr>
        <p:spPr>
          <a:xfrm>
            <a:off x="835144" y="1818863"/>
            <a:ext cx="10477262" cy="43352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 xmlns:a16="http://schemas.microsoft.com/office/drawing/2014/main" id="{D34B87FD-74DA-4757-85DC-9F6B1EEE9677}"/>
              </a:ext>
            </a:extLst>
          </p:cNvPr>
          <p:cNvSpPr>
            <a:spLocks noGrp="1"/>
          </p:cNvSpPr>
          <p:nvPr>
            <p:ph type="dt" sz="half" idx="2"/>
          </p:nvPr>
        </p:nvSpPr>
        <p:spPr>
          <a:xfrm>
            <a:off x="835144" y="6332812"/>
            <a:ext cx="2733199" cy="363773"/>
          </a:xfrm>
          <a:prstGeom prst="rect">
            <a:avLst/>
          </a:prstGeom>
        </p:spPr>
        <p:txBody>
          <a:bodyPr vert="horz" lIns="91440" tIns="45720" rIns="91440" bIns="45720" rtlCol="0" anchor="ctr"/>
          <a:lstStyle>
            <a:lvl1pPr algn="l">
              <a:defRPr sz="1196">
                <a:solidFill>
                  <a:schemeClr val="tx1">
                    <a:tint val="75000"/>
                  </a:schemeClr>
                </a:solidFill>
              </a:defRPr>
            </a:lvl1p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5" name="Footer Placeholder 4">
            <a:extLst>
              <a:ext uri="{FF2B5EF4-FFF2-40B4-BE49-F238E27FC236}">
                <a16:creationId xmlns="" xmlns:a16="http://schemas.microsoft.com/office/drawing/2014/main" id="{5BCCA770-C4B9-4B5B-B92B-0C223902D057}"/>
              </a:ext>
            </a:extLst>
          </p:cNvPr>
          <p:cNvSpPr>
            <a:spLocks noGrp="1"/>
          </p:cNvSpPr>
          <p:nvPr>
            <p:ph type="ftr" sz="quarter" idx="3"/>
          </p:nvPr>
        </p:nvSpPr>
        <p:spPr>
          <a:xfrm>
            <a:off x="4023876" y="6332812"/>
            <a:ext cx="4099798" cy="363773"/>
          </a:xfrm>
          <a:prstGeom prst="rect">
            <a:avLst/>
          </a:prstGeom>
        </p:spPr>
        <p:txBody>
          <a:bodyPr vert="horz" lIns="91440" tIns="45720" rIns="91440" bIns="45720" rtlCol="0" anchor="ctr"/>
          <a:lstStyle>
            <a:lvl1pPr algn="ctr">
              <a:defRPr sz="1196">
                <a:solidFill>
                  <a:schemeClr val="tx1">
                    <a:tint val="75000"/>
                  </a:schemeClr>
                </a:solidFill>
              </a:defRPr>
            </a:lvl1pPr>
          </a:lstStyle>
          <a:p>
            <a:pPr defTabSz="911017" fontAlgn="auto">
              <a:spcBef>
                <a:spcPts val="0"/>
              </a:spcBef>
              <a:spcAft>
                <a:spcPts val="0"/>
              </a:spcAft>
            </a:pPr>
            <a:endParaRPr lang="en-ID">
              <a:solidFill>
                <a:srgbClr val="445469">
                  <a:tint val="75000"/>
                </a:srgbClr>
              </a:solidFill>
              <a:latin typeface="Roboto Light"/>
              <a:ea typeface="+mn-ea"/>
            </a:endParaRPr>
          </a:p>
        </p:txBody>
      </p:sp>
      <p:sp>
        <p:nvSpPr>
          <p:cNvPr id="6" name="Slide Number Placeholder 5">
            <a:extLst>
              <a:ext uri="{FF2B5EF4-FFF2-40B4-BE49-F238E27FC236}">
                <a16:creationId xmlns="" xmlns:a16="http://schemas.microsoft.com/office/drawing/2014/main" id="{944565F3-00FE-4E22-B7D4-E77A2091FF19}"/>
              </a:ext>
            </a:extLst>
          </p:cNvPr>
          <p:cNvSpPr>
            <a:spLocks noGrp="1"/>
          </p:cNvSpPr>
          <p:nvPr>
            <p:ph type="sldNum" sz="quarter" idx="4"/>
          </p:nvPr>
        </p:nvSpPr>
        <p:spPr>
          <a:xfrm>
            <a:off x="8579207" y="6332812"/>
            <a:ext cx="2733199" cy="363773"/>
          </a:xfrm>
          <a:prstGeom prst="rect">
            <a:avLst/>
          </a:prstGeom>
        </p:spPr>
        <p:txBody>
          <a:bodyPr vert="horz" lIns="91440" tIns="45720" rIns="91440" bIns="45720" rtlCol="0" anchor="ctr"/>
          <a:lstStyle>
            <a:lvl1pPr algn="r">
              <a:defRPr sz="1196">
                <a:solidFill>
                  <a:schemeClr val="tx1">
                    <a:tint val="75000"/>
                  </a:schemeClr>
                </a:solidFill>
              </a:defRPr>
            </a:lvl1pPr>
          </a:lstStyle>
          <a:p>
            <a:pPr defTabSz="911017" fontAlgn="auto">
              <a:spcBef>
                <a:spcPts val="0"/>
              </a:spcBef>
              <a:spcAft>
                <a:spcPts val="0"/>
              </a:spcAft>
            </a:pPr>
            <a:fld id="{FFD8526C-9AE6-4005-878F-EFD71AB9C8A8}" type="slidenum">
              <a:rPr lang="en-ID" smtClean="0">
                <a:solidFill>
                  <a:srgbClr val="445469">
                    <a:tint val="75000"/>
                  </a:srgbClr>
                </a:solidFill>
                <a:latin typeface="Roboto Light"/>
                <a:ea typeface="+mn-ea"/>
              </a:rPr>
              <a:pPr defTabSz="911017" fontAlgn="auto">
                <a:spcBef>
                  <a:spcPts val="0"/>
                </a:spcBef>
                <a:spcAft>
                  <a:spcPts val="0"/>
                </a:spcAft>
              </a:pPr>
              <a:t>‹#›</a:t>
            </a:fld>
            <a:endParaRPr lang="en-ID">
              <a:solidFill>
                <a:srgbClr val="445469">
                  <a:tint val="75000"/>
                </a:srgbClr>
              </a:solidFill>
              <a:latin typeface="Roboto Light"/>
              <a:ea typeface="+mn-ea"/>
            </a:endParaRPr>
          </a:p>
        </p:txBody>
      </p:sp>
    </p:spTree>
    <p:extLst>
      <p:ext uri="{BB962C8B-B14F-4D97-AF65-F5344CB8AC3E}">
        <p14:creationId xmlns="" xmlns:p14="http://schemas.microsoft.com/office/powerpoint/2010/main" val="3525531518"/>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Lst>
  <p:hf hdr="0" ftr="0" dt="0"/>
  <p:txStyles>
    <p:titleStyle>
      <a:lvl1pPr algn="l" defTabSz="911017" rtl="0" eaLnBrk="1" latinLnBrk="0" hangingPunct="1">
        <a:lnSpc>
          <a:spcPct val="90000"/>
        </a:lnSpc>
        <a:spcBef>
          <a:spcPct val="0"/>
        </a:spcBef>
        <a:buNone/>
        <a:defRPr sz="4384" kern="1200">
          <a:solidFill>
            <a:schemeClr val="tx1"/>
          </a:solidFill>
          <a:latin typeface="+mj-lt"/>
          <a:ea typeface="+mj-ea"/>
          <a:cs typeface="+mj-cs"/>
        </a:defRPr>
      </a:lvl1pPr>
    </p:titleStyle>
    <p:bodyStyle>
      <a:lvl1pPr marL="227754" indent="-227754" algn="l" defTabSz="911017" rtl="0" eaLnBrk="1" latinLnBrk="0" hangingPunct="1">
        <a:lnSpc>
          <a:spcPct val="90000"/>
        </a:lnSpc>
        <a:spcBef>
          <a:spcPts val="996"/>
        </a:spcBef>
        <a:buFont typeface="Arial" panose="020B0604020202020204" pitchFamily="34" charset="0"/>
        <a:buChar char="•"/>
        <a:defRPr sz="2790" kern="1200">
          <a:solidFill>
            <a:schemeClr val="tx1"/>
          </a:solidFill>
          <a:latin typeface="+mn-lt"/>
          <a:ea typeface="+mn-ea"/>
          <a:cs typeface="+mn-cs"/>
        </a:defRPr>
      </a:lvl1pPr>
      <a:lvl2pPr marL="683263" indent="-227754" algn="l" defTabSz="911017" rtl="0" eaLnBrk="1" latinLnBrk="0" hangingPunct="1">
        <a:lnSpc>
          <a:spcPct val="90000"/>
        </a:lnSpc>
        <a:spcBef>
          <a:spcPts val="498"/>
        </a:spcBef>
        <a:buFont typeface="Arial" panose="020B0604020202020204" pitchFamily="34" charset="0"/>
        <a:buChar char="•"/>
        <a:defRPr sz="2391" kern="1200">
          <a:solidFill>
            <a:schemeClr val="tx1"/>
          </a:solidFill>
          <a:latin typeface="+mn-lt"/>
          <a:ea typeface="+mn-ea"/>
          <a:cs typeface="+mn-cs"/>
        </a:defRPr>
      </a:lvl2pPr>
      <a:lvl3pPr marL="1138771" indent="-227754" algn="l" defTabSz="911017" rtl="0" eaLnBrk="1" latinLnBrk="0" hangingPunct="1">
        <a:lnSpc>
          <a:spcPct val="90000"/>
        </a:lnSpc>
        <a:spcBef>
          <a:spcPts val="498"/>
        </a:spcBef>
        <a:buFont typeface="Arial" panose="020B0604020202020204" pitchFamily="34" charset="0"/>
        <a:buChar char="•"/>
        <a:defRPr sz="1993" kern="1200">
          <a:solidFill>
            <a:schemeClr val="tx1"/>
          </a:solidFill>
          <a:latin typeface="+mn-lt"/>
          <a:ea typeface="+mn-ea"/>
          <a:cs typeface="+mn-cs"/>
        </a:defRPr>
      </a:lvl3pPr>
      <a:lvl4pPr marL="1594279"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4pPr>
      <a:lvl5pPr marL="2049788"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5pPr>
      <a:lvl6pPr marL="2505296"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6pPr>
      <a:lvl7pPr marL="2960804"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7pPr>
      <a:lvl8pPr marL="3416313"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8pPr>
      <a:lvl9pPr marL="3871821" indent="-227754" algn="l" defTabSz="911017"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9pPr>
    </p:bodyStyle>
    <p:otherStyle>
      <a:defPPr>
        <a:defRPr lang="en-US"/>
      </a:defPPr>
      <a:lvl1pPr marL="0" algn="l" defTabSz="911017" rtl="0" eaLnBrk="1" latinLnBrk="0" hangingPunct="1">
        <a:defRPr sz="1793" kern="1200">
          <a:solidFill>
            <a:schemeClr val="tx1"/>
          </a:solidFill>
          <a:latin typeface="+mn-lt"/>
          <a:ea typeface="+mn-ea"/>
          <a:cs typeface="+mn-cs"/>
        </a:defRPr>
      </a:lvl1pPr>
      <a:lvl2pPr marL="455508" algn="l" defTabSz="911017" rtl="0" eaLnBrk="1" latinLnBrk="0" hangingPunct="1">
        <a:defRPr sz="1793" kern="1200">
          <a:solidFill>
            <a:schemeClr val="tx1"/>
          </a:solidFill>
          <a:latin typeface="+mn-lt"/>
          <a:ea typeface="+mn-ea"/>
          <a:cs typeface="+mn-cs"/>
        </a:defRPr>
      </a:lvl2pPr>
      <a:lvl3pPr marL="911017" algn="l" defTabSz="911017" rtl="0" eaLnBrk="1" latinLnBrk="0" hangingPunct="1">
        <a:defRPr sz="1793" kern="1200">
          <a:solidFill>
            <a:schemeClr val="tx1"/>
          </a:solidFill>
          <a:latin typeface="+mn-lt"/>
          <a:ea typeface="+mn-ea"/>
          <a:cs typeface="+mn-cs"/>
        </a:defRPr>
      </a:lvl3pPr>
      <a:lvl4pPr marL="1366525" algn="l" defTabSz="911017" rtl="0" eaLnBrk="1" latinLnBrk="0" hangingPunct="1">
        <a:defRPr sz="1793" kern="1200">
          <a:solidFill>
            <a:schemeClr val="tx1"/>
          </a:solidFill>
          <a:latin typeface="+mn-lt"/>
          <a:ea typeface="+mn-ea"/>
          <a:cs typeface="+mn-cs"/>
        </a:defRPr>
      </a:lvl4pPr>
      <a:lvl5pPr marL="1822033" algn="l" defTabSz="911017" rtl="0" eaLnBrk="1" latinLnBrk="0" hangingPunct="1">
        <a:defRPr sz="1793" kern="1200">
          <a:solidFill>
            <a:schemeClr val="tx1"/>
          </a:solidFill>
          <a:latin typeface="+mn-lt"/>
          <a:ea typeface="+mn-ea"/>
          <a:cs typeface="+mn-cs"/>
        </a:defRPr>
      </a:lvl5pPr>
      <a:lvl6pPr marL="2277542" algn="l" defTabSz="911017" rtl="0" eaLnBrk="1" latinLnBrk="0" hangingPunct="1">
        <a:defRPr sz="1793" kern="1200">
          <a:solidFill>
            <a:schemeClr val="tx1"/>
          </a:solidFill>
          <a:latin typeface="+mn-lt"/>
          <a:ea typeface="+mn-ea"/>
          <a:cs typeface="+mn-cs"/>
        </a:defRPr>
      </a:lvl6pPr>
      <a:lvl7pPr marL="2733050" algn="l" defTabSz="911017" rtl="0" eaLnBrk="1" latinLnBrk="0" hangingPunct="1">
        <a:defRPr sz="1793" kern="1200">
          <a:solidFill>
            <a:schemeClr val="tx1"/>
          </a:solidFill>
          <a:latin typeface="+mn-lt"/>
          <a:ea typeface="+mn-ea"/>
          <a:cs typeface="+mn-cs"/>
        </a:defRPr>
      </a:lvl7pPr>
      <a:lvl8pPr marL="3188559" algn="l" defTabSz="911017" rtl="0" eaLnBrk="1" latinLnBrk="0" hangingPunct="1">
        <a:defRPr sz="1793" kern="1200">
          <a:solidFill>
            <a:schemeClr val="tx1"/>
          </a:solidFill>
          <a:latin typeface="+mn-lt"/>
          <a:ea typeface="+mn-ea"/>
          <a:cs typeface="+mn-cs"/>
        </a:defRPr>
      </a:lvl8pPr>
      <a:lvl9pPr marL="3644067" algn="l" defTabSz="911017" rtl="0" eaLnBrk="1" latinLnBrk="0" hangingPunct="1">
        <a:defRPr sz="1793"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4000" r="-34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607385" y="273721"/>
            <a:ext cx="10932795" cy="1138767"/>
          </a:xfrm>
          <a:prstGeom prst="rect">
            <a:avLst/>
          </a:prstGeom>
        </p:spPr>
        <p:txBody>
          <a:bodyPr vert="horz" lIns="90983" tIns="45488" rIns="90983" bIns="45488"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607385" y="1594387"/>
            <a:ext cx="10932795" cy="4509200"/>
          </a:xfrm>
          <a:prstGeom prst="rect">
            <a:avLst/>
          </a:prstGeom>
        </p:spPr>
        <p:txBody>
          <a:bodyPr vert="horz" lIns="90983" tIns="45488" rIns="90983" bIns="45488"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607379" y="6333149"/>
            <a:ext cx="2834428" cy="363773"/>
          </a:xfrm>
          <a:prstGeom prst="rect">
            <a:avLst/>
          </a:prstGeom>
        </p:spPr>
        <p:txBody>
          <a:bodyPr vert="horz" lIns="90983" tIns="45488" rIns="90983" bIns="45488"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D3E391B-CB8B-480C-A6DB-E7A8C071C073}" type="datetime1">
              <a:rPr kumimoji="0" lang="en-US"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7/22/2020</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5" name="4 Altbilgi Yer Tutucusu"/>
          <p:cNvSpPr>
            <a:spLocks noGrp="1"/>
          </p:cNvSpPr>
          <p:nvPr>
            <p:ph type="ftr" sz="quarter" idx="3"/>
          </p:nvPr>
        </p:nvSpPr>
        <p:spPr>
          <a:xfrm>
            <a:off x="4150416" y="6333149"/>
            <a:ext cx="3846724" cy="363773"/>
          </a:xfrm>
          <a:prstGeom prst="rect">
            <a:avLst/>
          </a:prstGeom>
        </p:spPr>
        <p:txBody>
          <a:bodyPr vert="horz" lIns="90983" tIns="45488" rIns="90983" bIns="45488"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
        <p:nvSpPr>
          <p:cNvPr id="6" name="5 Slayt Numarası Yer Tutucusu"/>
          <p:cNvSpPr>
            <a:spLocks noGrp="1"/>
          </p:cNvSpPr>
          <p:nvPr>
            <p:ph type="sldNum" sz="quarter" idx="4"/>
          </p:nvPr>
        </p:nvSpPr>
        <p:spPr>
          <a:xfrm>
            <a:off x="8705744" y="6333149"/>
            <a:ext cx="2834428" cy="363773"/>
          </a:xfrm>
          <a:prstGeom prst="rect">
            <a:avLst/>
          </a:prstGeom>
        </p:spPr>
        <p:txBody>
          <a:bodyPr vert="horz" lIns="90983" tIns="45488" rIns="90983" bIns="45488"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CA" sz="1200" b="0" i="0" u="none" strike="noStrike" kern="1200" cap="none" spc="0" normalizeH="0" baseline="0" noProof="0">
              <a:ln>
                <a:noFill/>
              </a:ln>
              <a:solidFill>
                <a:prstClr val="black">
                  <a:tint val="75000"/>
                </a:prstClr>
              </a:solidFill>
              <a:effectLst/>
              <a:uLnTx/>
              <a:uFillTx/>
              <a:latin typeface="Calibri" pitchFamily="34" charset="0"/>
              <a:ea typeface="ヒラギノ角ゴ Pro W3" pitchFamily="1" charset="-128"/>
              <a:cs typeface="+mn-cs"/>
            </a:endParaRPr>
          </a:p>
        </p:txBody>
      </p:sp>
    </p:spTree>
    <p:extLst>
      <p:ext uri="{BB962C8B-B14F-4D97-AF65-F5344CB8AC3E}">
        <p14:creationId xmlns="" xmlns:p14="http://schemas.microsoft.com/office/powerpoint/2010/main" val="4255642646"/>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Lst>
  <p:hf hdr="0" ftr="0" dt="0"/>
  <p:txStyles>
    <p:titleStyle>
      <a:lvl1pPr algn="ctr" defTabSz="909775" rtl="0" eaLnBrk="1" latinLnBrk="0" hangingPunct="1">
        <a:spcBef>
          <a:spcPct val="0"/>
        </a:spcBef>
        <a:buNone/>
        <a:defRPr sz="4400" kern="1200">
          <a:solidFill>
            <a:schemeClr val="tx1"/>
          </a:solidFill>
          <a:latin typeface="+mj-lt"/>
          <a:ea typeface="+mj-ea"/>
          <a:cs typeface="+mj-cs"/>
        </a:defRPr>
      </a:lvl1pPr>
    </p:titleStyle>
    <p:bodyStyle>
      <a:lvl1pPr marL="341165" indent="-341165" algn="l" defTabSz="909775" rtl="0" eaLnBrk="1" latinLnBrk="0" hangingPunct="1">
        <a:spcBef>
          <a:spcPct val="20000"/>
        </a:spcBef>
        <a:buFont typeface="Arial" pitchFamily="34" charset="0"/>
        <a:buChar char="•"/>
        <a:defRPr sz="3100" kern="1200">
          <a:solidFill>
            <a:schemeClr val="tx1"/>
          </a:solidFill>
          <a:latin typeface="+mn-lt"/>
          <a:ea typeface="+mn-ea"/>
          <a:cs typeface="+mn-cs"/>
        </a:defRPr>
      </a:lvl1pPr>
      <a:lvl2pPr marL="739190" indent="-284304" algn="l" defTabSz="90977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7214" indent="-227443" algn="l" defTabSz="90977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2104"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4699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01878"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6760"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1651"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6537" indent="-227443" algn="l" defTabSz="90977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775" rtl="0" eaLnBrk="1" latinLnBrk="0" hangingPunct="1">
        <a:defRPr sz="1800" kern="1200">
          <a:solidFill>
            <a:schemeClr val="tx1"/>
          </a:solidFill>
          <a:latin typeface="+mn-lt"/>
          <a:ea typeface="+mn-ea"/>
          <a:cs typeface="+mn-cs"/>
        </a:defRPr>
      </a:lvl1pPr>
      <a:lvl2pPr marL="454885" algn="l" defTabSz="909775" rtl="0" eaLnBrk="1" latinLnBrk="0" hangingPunct="1">
        <a:defRPr sz="1800" kern="1200">
          <a:solidFill>
            <a:schemeClr val="tx1"/>
          </a:solidFill>
          <a:latin typeface="+mn-lt"/>
          <a:ea typeface="+mn-ea"/>
          <a:cs typeface="+mn-cs"/>
        </a:defRPr>
      </a:lvl2pPr>
      <a:lvl3pPr marL="909775" algn="l" defTabSz="909775" rtl="0" eaLnBrk="1" latinLnBrk="0" hangingPunct="1">
        <a:defRPr sz="1800" kern="1200">
          <a:solidFill>
            <a:schemeClr val="tx1"/>
          </a:solidFill>
          <a:latin typeface="+mn-lt"/>
          <a:ea typeface="+mn-ea"/>
          <a:cs typeface="+mn-cs"/>
        </a:defRPr>
      </a:lvl3pPr>
      <a:lvl4pPr marL="1364660" algn="l" defTabSz="909775" rtl="0" eaLnBrk="1" latinLnBrk="0" hangingPunct="1">
        <a:defRPr sz="1800" kern="1200">
          <a:solidFill>
            <a:schemeClr val="tx1"/>
          </a:solidFill>
          <a:latin typeface="+mn-lt"/>
          <a:ea typeface="+mn-ea"/>
          <a:cs typeface="+mn-cs"/>
        </a:defRPr>
      </a:lvl4pPr>
      <a:lvl5pPr marL="1819547" algn="l" defTabSz="909775" rtl="0" eaLnBrk="1" latinLnBrk="0" hangingPunct="1">
        <a:defRPr sz="1800" kern="1200">
          <a:solidFill>
            <a:schemeClr val="tx1"/>
          </a:solidFill>
          <a:latin typeface="+mn-lt"/>
          <a:ea typeface="+mn-ea"/>
          <a:cs typeface="+mn-cs"/>
        </a:defRPr>
      </a:lvl5pPr>
      <a:lvl6pPr marL="2274433" algn="l" defTabSz="909775" rtl="0" eaLnBrk="1" latinLnBrk="0" hangingPunct="1">
        <a:defRPr sz="1800" kern="1200">
          <a:solidFill>
            <a:schemeClr val="tx1"/>
          </a:solidFill>
          <a:latin typeface="+mn-lt"/>
          <a:ea typeface="+mn-ea"/>
          <a:cs typeface="+mn-cs"/>
        </a:defRPr>
      </a:lvl6pPr>
      <a:lvl7pPr marL="2729320" algn="l" defTabSz="909775" rtl="0" eaLnBrk="1" latinLnBrk="0" hangingPunct="1">
        <a:defRPr sz="1800" kern="1200">
          <a:solidFill>
            <a:schemeClr val="tx1"/>
          </a:solidFill>
          <a:latin typeface="+mn-lt"/>
          <a:ea typeface="+mn-ea"/>
          <a:cs typeface="+mn-cs"/>
        </a:defRPr>
      </a:lvl7pPr>
      <a:lvl8pPr marL="3184207" algn="l" defTabSz="909775" rtl="0" eaLnBrk="1" latinLnBrk="0" hangingPunct="1">
        <a:defRPr sz="1800" kern="1200">
          <a:solidFill>
            <a:schemeClr val="tx1"/>
          </a:solidFill>
          <a:latin typeface="+mn-lt"/>
          <a:ea typeface="+mn-ea"/>
          <a:cs typeface="+mn-cs"/>
        </a:defRPr>
      </a:lvl8pPr>
      <a:lvl9pPr marL="3639091" algn="l" defTabSz="90977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1"/>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9" tIns="45502" rIns="91009" bIns="45502"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9" tIns="45502" rIns="91009" bIns="45502"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8"/>
            <a:ext cx="2834428" cy="362507"/>
          </a:xfrm>
          <a:prstGeom prst="rect">
            <a:avLst/>
          </a:prstGeom>
        </p:spPr>
        <p:txBody>
          <a:bodyPr vert="horz" lIns="91009" tIns="45502" rIns="91009" bIns="45502"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8"/>
            <a:ext cx="3846724" cy="362507"/>
          </a:xfrm>
          <a:prstGeom prst="rect">
            <a:avLst/>
          </a:prstGeom>
        </p:spPr>
        <p:txBody>
          <a:bodyPr vert="horz" lIns="91009" tIns="45502" rIns="91009" bIns="45502"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8"/>
            <a:ext cx="2834428" cy="362507"/>
          </a:xfrm>
          <a:prstGeom prst="rect">
            <a:avLst/>
          </a:prstGeom>
        </p:spPr>
        <p:txBody>
          <a:bodyPr vert="horz" lIns="91009" tIns="45502" rIns="91009" bIns="45502"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409506409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5028" algn="ctr" rtl="0" eaLnBrk="1" fontAlgn="base" hangingPunct="1">
        <a:spcBef>
          <a:spcPct val="0"/>
        </a:spcBef>
        <a:spcAft>
          <a:spcPct val="0"/>
        </a:spcAft>
        <a:defRPr sz="4400">
          <a:solidFill>
            <a:schemeClr val="tx1"/>
          </a:solidFill>
          <a:latin typeface="Frutiger 95 Ultra Black" pitchFamily="50" charset="0"/>
        </a:defRPr>
      </a:lvl6pPr>
      <a:lvl7pPr marL="910059" algn="ctr" rtl="0" eaLnBrk="1" fontAlgn="base" hangingPunct="1">
        <a:spcBef>
          <a:spcPct val="0"/>
        </a:spcBef>
        <a:spcAft>
          <a:spcPct val="0"/>
        </a:spcAft>
        <a:defRPr sz="4400">
          <a:solidFill>
            <a:schemeClr val="tx1"/>
          </a:solidFill>
          <a:latin typeface="Frutiger 95 Ultra Black" pitchFamily="50" charset="0"/>
        </a:defRPr>
      </a:lvl7pPr>
      <a:lvl8pPr marL="1365087" algn="ctr" rtl="0" eaLnBrk="1" fontAlgn="base" hangingPunct="1">
        <a:spcBef>
          <a:spcPct val="0"/>
        </a:spcBef>
        <a:spcAft>
          <a:spcPct val="0"/>
        </a:spcAft>
        <a:defRPr sz="4400">
          <a:solidFill>
            <a:schemeClr val="tx1"/>
          </a:solidFill>
          <a:latin typeface="Frutiger 95 Ultra Black" pitchFamily="50" charset="0"/>
        </a:defRPr>
      </a:lvl8pPr>
      <a:lvl9pPr marL="1820116"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71" indent="-341271"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422" indent="-284393"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573" indent="-227514"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600"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632" indent="-227514"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662"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688"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71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746" indent="-227514" algn="l" defTabSz="9100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0059" rtl="0" eaLnBrk="1" latinLnBrk="0" hangingPunct="1">
        <a:defRPr sz="1800" kern="1200">
          <a:solidFill>
            <a:schemeClr val="tx1"/>
          </a:solidFill>
          <a:latin typeface="+mn-lt"/>
          <a:ea typeface="+mn-ea"/>
          <a:cs typeface="+mn-cs"/>
        </a:defRPr>
      </a:lvl1pPr>
      <a:lvl2pPr marL="455028" algn="l" defTabSz="910059" rtl="0" eaLnBrk="1" latinLnBrk="0" hangingPunct="1">
        <a:defRPr sz="1800" kern="1200">
          <a:solidFill>
            <a:schemeClr val="tx1"/>
          </a:solidFill>
          <a:latin typeface="+mn-lt"/>
          <a:ea typeface="+mn-ea"/>
          <a:cs typeface="+mn-cs"/>
        </a:defRPr>
      </a:lvl2pPr>
      <a:lvl3pPr marL="910059" algn="l" defTabSz="910059" rtl="0" eaLnBrk="1" latinLnBrk="0" hangingPunct="1">
        <a:defRPr sz="1800" kern="1200">
          <a:solidFill>
            <a:schemeClr val="tx1"/>
          </a:solidFill>
          <a:latin typeface="+mn-lt"/>
          <a:ea typeface="+mn-ea"/>
          <a:cs typeface="+mn-cs"/>
        </a:defRPr>
      </a:lvl3pPr>
      <a:lvl4pPr marL="1365087" algn="l" defTabSz="910059" rtl="0" eaLnBrk="1" latinLnBrk="0" hangingPunct="1">
        <a:defRPr sz="1800" kern="1200">
          <a:solidFill>
            <a:schemeClr val="tx1"/>
          </a:solidFill>
          <a:latin typeface="+mn-lt"/>
          <a:ea typeface="+mn-ea"/>
          <a:cs typeface="+mn-cs"/>
        </a:defRPr>
      </a:lvl4pPr>
      <a:lvl5pPr marL="1820116" algn="l" defTabSz="910059" rtl="0" eaLnBrk="1" latinLnBrk="0" hangingPunct="1">
        <a:defRPr sz="1800" kern="1200">
          <a:solidFill>
            <a:schemeClr val="tx1"/>
          </a:solidFill>
          <a:latin typeface="+mn-lt"/>
          <a:ea typeface="+mn-ea"/>
          <a:cs typeface="+mn-cs"/>
        </a:defRPr>
      </a:lvl5pPr>
      <a:lvl6pPr marL="2275144" algn="l" defTabSz="910059" rtl="0" eaLnBrk="1" latinLnBrk="0" hangingPunct="1">
        <a:defRPr sz="1800" kern="1200">
          <a:solidFill>
            <a:schemeClr val="tx1"/>
          </a:solidFill>
          <a:latin typeface="+mn-lt"/>
          <a:ea typeface="+mn-ea"/>
          <a:cs typeface="+mn-cs"/>
        </a:defRPr>
      </a:lvl6pPr>
      <a:lvl7pPr marL="2730175" algn="l" defTabSz="910059" rtl="0" eaLnBrk="1" latinLnBrk="0" hangingPunct="1">
        <a:defRPr sz="1800" kern="1200">
          <a:solidFill>
            <a:schemeClr val="tx1"/>
          </a:solidFill>
          <a:latin typeface="+mn-lt"/>
          <a:ea typeface="+mn-ea"/>
          <a:cs typeface="+mn-cs"/>
        </a:defRPr>
      </a:lvl7pPr>
      <a:lvl8pPr marL="3185204" algn="l" defTabSz="910059" rtl="0" eaLnBrk="1" latinLnBrk="0" hangingPunct="1">
        <a:defRPr sz="1800" kern="1200">
          <a:solidFill>
            <a:schemeClr val="tx1"/>
          </a:solidFill>
          <a:latin typeface="+mn-lt"/>
          <a:ea typeface="+mn-ea"/>
          <a:cs typeface="+mn-cs"/>
        </a:defRPr>
      </a:lvl8pPr>
      <a:lvl9pPr marL="3640231" algn="l" defTabSz="9100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2791900278"/>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360683050"/>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481326528"/>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4133693291"/>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075DDAD1-5215-4AB9-8143-67E64474884A}"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2906687113"/>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3211975246"/>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607380" y="273412"/>
            <a:ext cx="10932795" cy="1138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ctr" anchorCtr="0" compatLnSpc="1">
            <a:prstTxWarp prst="textNoShape">
              <a:avLst/>
            </a:prstTxWarp>
          </a:bodyPr>
          <a:lstStyle/>
          <a:p>
            <a:pPr lvl="0"/>
            <a:r>
              <a:rPr lang="tr-TR" altLang="tr-TR" smtClean="0"/>
              <a:t>Asıl başlık stili için tıklatın</a:t>
            </a:r>
          </a:p>
        </p:txBody>
      </p:sp>
      <p:sp>
        <p:nvSpPr>
          <p:cNvPr id="1027" name="Metin Yer Tutucusu 2"/>
          <p:cNvSpPr>
            <a:spLocks noGrp="1"/>
          </p:cNvSpPr>
          <p:nvPr>
            <p:ph type="body" idx="1"/>
          </p:nvPr>
        </p:nvSpPr>
        <p:spPr bwMode="auto">
          <a:xfrm>
            <a:off x="607380" y="1594273"/>
            <a:ext cx="10932795" cy="45095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000" tIns="45496" rIns="91000" bIns="45496" numCol="1" anchor="t" anchorCtr="0" compatLnSpc="1">
            <a:prstTxWarp prst="textNoShape">
              <a:avLst/>
            </a:prstTxWarp>
          </a:bodyPr>
          <a:lstStyle/>
          <a:p>
            <a:pPr lvl="0"/>
            <a:r>
              <a:rPr lang="tr-TR" altLang="tr-TR" smtClean="0"/>
              <a:t>Asıl metin stillerini düzenlemek için tıklatın</a:t>
            </a:r>
          </a:p>
          <a:p>
            <a:pPr lvl="1"/>
            <a:r>
              <a:rPr lang="tr-TR" altLang="tr-TR" smtClean="0"/>
              <a:t>İkinci düzey</a:t>
            </a:r>
          </a:p>
          <a:p>
            <a:pPr lvl="2"/>
            <a:r>
              <a:rPr lang="tr-TR" altLang="tr-TR" smtClean="0"/>
              <a:t>Üçüncü düzey</a:t>
            </a:r>
          </a:p>
          <a:p>
            <a:pPr lvl="3"/>
            <a:r>
              <a:rPr lang="tr-TR" altLang="tr-TR" smtClean="0"/>
              <a:t>Dördüncü düzey</a:t>
            </a:r>
          </a:p>
          <a:p>
            <a:pPr lvl="4"/>
            <a:r>
              <a:rPr lang="tr-TR" altLang="tr-TR" smtClean="0"/>
              <a:t>Beşinci düzey</a:t>
            </a:r>
          </a:p>
        </p:txBody>
      </p:sp>
      <p:sp>
        <p:nvSpPr>
          <p:cNvPr id="4" name="Veri Yer Tutucusu 3"/>
          <p:cNvSpPr>
            <a:spLocks noGrp="1"/>
          </p:cNvSpPr>
          <p:nvPr>
            <p:ph type="dt" sz="half" idx="2"/>
          </p:nvPr>
        </p:nvSpPr>
        <p:spPr>
          <a:xfrm>
            <a:off x="607378" y="6333649"/>
            <a:ext cx="2834428" cy="362507"/>
          </a:xfrm>
          <a:prstGeom prst="rect">
            <a:avLst/>
          </a:prstGeom>
        </p:spPr>
        <p:txBody>
          <a:bodyPr vert="horz" lIns="91000" tIns="45496" rIns="91000" bIns="45496" rtlCol="0" anchor="ctr"/>
          <a:lstStyle>
            <a:lvl1pPr algn="l" fontAlgn="auto">
              <a:spcBef>
                <a:spcPts val="0"/>
              </a:spcBef>
              <a:spcAft>
                <a:spcPts val="0"/>
              </a:spcAft>
              <a:defRPr sz="1200">
                <a:solidFill>
                  <a:schemeClr val="tx1"/>
                </a:solidFill>
                <a:latin typeface="+mn-lt"/>
                <a:cs typeface="+mn-cs"/>
              </a:defRPr>
            </a:lvl1pPr>
          </a:lstStyle>
          <a:p>
            <a:pPr>
              <a:defRPr/>
            </a:pPr>
            <a:fld id="{9CD21F11-9943-4C1A-BF3A-C2E619347BF1}" type="datetime1">
              <a:rPr lang="en-US" smtClean="0">
                <a:solidFill>
                  <a:prstClr val="black">
                    <a:tint val="75000"/>
                  </a:prstClr>
                </a:solidFill>
              </a:rPr>
              <a:pPr>
                <a:defRPr/>
              </a:pPr>
              <a:t>7/22/2020</a:t>
            </a:fld>
            <a:endParaRPr lang="en-CA">
              <a:solidFill>
                <a:prstClr val="black">
                  <a:tint val="75000"/>
                </a:prstClr>
              </a:solidFill>
            </a:endParaRPr>
          </a:p>
        </p:txBody>
      </p:sp>
      <p:sp>
        <p:nvSpPr>
          <p:cNvPr id="5" name="Altbilgi Yer Tutucusu 4"/>
          <p:cNvSpPr>
            <a:spLocks noGrp="1"/>
          </p:cNvSpPr>
          <p:nvPr>
            <p:ph type="ftr" sz="quarter" idx="3"/>
          </p:nvPr>
        </p:nvSpPr>
        <p:spPr>
          <a:xfrm>
            <a:off x="4150413" y="6333649"/>
            <a:ext cx="3846724" cy="362507"/>
          </a:xfrm>
          <a:prstGeom prst="rect">
            <a:avLst/>
          </a:prstGeom>
        </p:spPr>
        <p:txBody>
          <a:bodyPr vert="horz" lIns="91000" tIns="45496" rIns="91000" bIns="45496" rtlCol="0" anchor="ctr"/>
          <a:lstStyle>
            <a:lvl1pPr algn="ctr" fontAlgn="auto">
              <a:spcBef>
                <a:spcPts val="0"/>
              </a:spcBef>
              <a:spcAft>
                <a:spcPts val="0"/>
              </a:spcAft>
              <a:defRPr sz="1200">
                <a:solidFill>
                  <a:schemeClr val="tx1"/>
                </a:solidFill>
                <a:latin typeface="+mn-lt"/>
                <a:cs typeface="+mn-cs"/>
              </a:defRPr>
            </a:lvl1pPr>
          </a:lstStyle>
          <a:p>
            <a:pPr>
              <a:defRPr/>
            </a:pPr>
            <a:endParaRPr lang="en-CA">
              <a:solidFill>
                <a:prstClr val="black">
                  <a:tint val="75000"/>
                </a:prstClr>
              </a:solidFill>
            </a:endParaRPr>
          </a:p>
        </p:txBody>
      </p:sp>
      <p:sp>
        <p:nvSpPr>
          <p:cNvPr id="6" name="Slayt Numarası Yer Tutucusu 5"/>
          <p:cNvSpPr>
            <a:spLocks noGrp="1"/>
          </p:cNvSpPr>
          <p:nvPr>
            <p:ph type="sldNum" sz="quarter" idx="4"/>
          </p:nvPr>
        </p:nvSpPr>
        <p:spPr>
          <a:xfrm>
            <a:off x="8705744" y="6333649"/>
            <a:ext cx="2834428" cy="362507"/>
          </a:xfrm>
          <a:prstGeom prst="rect">
            <a:avLst/>
          </a:prstGeom>
        </p:spPr>
        <p:txBody>
          <a:bodyPr vert="horz" lIns="91000" tIns="45496" rIns="91000" bIns="45496" rtlCol="0" anchor="ctr"/>
          <a:lstStyle>
            <a:lvl1pPr algn="r" fontAlgn="auto">
              <a:spcBef>
                <a:spcPts val="0"/>
              </a:spcBef>
              <a:spcAft>
                <a:spcPts val="0"/>
              </a:spcAft>
              <a:defRPr sz="1200">
                <a:solidFill>
                  <a:schemeClr val="tx1"/>
                </a:solidFill>
                <a:latin typeface="+mn-lt"/>
                <a:cs typeface="+mn-cs"/>
              </a:defRPr>
            </a:lvl1pPr>
          </a:lstStyle>
          <a:p>
            <a:pPr>
              <a:defRPr/>
            </a:pPr>
            <a:fld id="{FF16F97C-866D-4F85-A1F6-DDF39F62CB6A}" type="slidenum">
              <a:rPr lang="en-CA" smtClean="0">
                <a:solidFill>
                  <a:prstClr val="black">
                    <a:tint val="75000"/>
                  </a:prstClr>
                </a:solidFill>
              </a:rPr>
              <a:pPr>
                <a:defRPr/>
              </a:pPr>
              <a:t>‹#›</a:t>
            </a:fld>
            <a:endParaRPr lang="en-CA">
              <a:solidFill>
                <a:prstClr val="black">
                  <a:tint val="75000"/>
                </a:prstClr>
              </a:solidFill>
            </a:endParaRPr>
          </a:p>
        </p:txBody>
      </p:sp>
    </p:spTree>
    <p:extLst>
      <p:ext uri="{BB962C8B-B14F-4D97-AF65-F5344CB8AC3E}">
        <p14:creationId xmlns="" xmlns:p14="http://schemas.microsoft.com/office/powerpoint/2010/main" val="1095236216"/>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Lst>
  <p:transition spd="slow">
    <p:push dir="u"/>
  </p:transition>
  <p:timing>
    <p:tnLst>
      <p:par>
        <p:cTn id="1" dur="indefinite" restart="never" nodeType="tmRoot"/>
      </p:par>
    </p:tnLst>
  </p:timing>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utiger 95 Ultra Black" pitchFamily="50" charset="0"/>
        </a:defRPr>
      </a:lvl2pPr>
      <a:lvl3pPr algn="ctr" rtl="0" eaLnBrk="1" fontAlgn="base" hangingPunct="1">
        <a:spcBef>
          <a:spcPct val="0"/>
        </a:spcBef>
        <a:spcAft>
          <a:spcPct val="0"/>
        </a:spcAft>
        <a:defRPr sz="4400">
          <a:solidFill>
            <a:schemeClr val="tx1"/>
          </a:solidFill>
          <a:latin typeface="Frutiger 95 Ultra Black" pitchFamily="50" charset="0"/>
        </a:defRPr>
      </a:lvl3pPr>
      <a:lvl4pPr algn="ctr" rtl="0" eaLnBrk="1" fontAlgn="base" hangingPunct="1">
        <a:spcBef>
          <a:spcPct val="0"/>
        </a:spcBef>
        <a:spcAft>
          <a:spcPct val="0"/>
        </a:spcAft>
        <a:defRPr sz="4400">
          <a:solidFill>
            <a:schemeClr val="tx1"/>
          </a:solidFill>
          <a:latin typeface="Frutiger 95 Ultra Black" pitchFamily="50" charset="0"/>
        </a:defRPr>
      </a:lvl4pPr>
      <a:lvl5pPr algn="ctr" rtl="0" eaLnBrk="1" fontAlgn="base" hangingPunct="1">
        <a:spcBef>
          <a:spcPct val="0"/>
        </a:spcBef>
        <a:spcAft>
          <a:spcPct val="0"/>
        </a:spcAft>
        <a:defRPr sz="4400">
          <a:solidFill>
            <a:schemeClr val="tx1"/>
          </a:solidFill>
          <a:latin typeface="Frutiger 95 Ultra Black" pitchFamily="50" charset="0"/>
        </a:defRPr>
      </a:lvl5pPr>
      <a:lvl6pPr marL="454976" algn="ctr" rtl="0" eaLnBrk="1" fontAlgn="base" hangingPunct="1">
        <a:spcBef>
          <a:spcPct val="0"/>
        </a:spcBef>
        <a:spcAft>
          <a:spcPct val="0"/>
        </a:spcAft>
        <a:defRPr sz="4400">
          <a:solidFill>
            <a:schemeClr val="tx1"/>
          </a:solidFill>
          <a:latin typeface="Frutiger 95 Ultra Black" pitchFamily="50" charset="0"/>
        </a:defRPr>
      </a:lvl6pPr>
      <a:lvl7pPr marL="909956" algn="ctr" rtl="0" eaLnBrk="1" fontAlgn="base" hangingPunct="1">
        <a:spcBef>
          <a:spcPct val="0"/>
        </a:spcBef>
        <a:spcAft>
          <a:spcPct val="0"/>
        </a:spcAft>
        <a:defRPr sz="4400">
          <a:solidFill>
            <a:schemeClr val="tx1"/>
          </a:solidFill>
          <a:latin typeface="Frutiger 95 Ultra Black" pitchFamily="50" charset="0"/>
        </a:defRPr>
      </a:lvl7pPr>
      <a:lvl8pPr marL="1364933" algn="ctr" rtl="0" eaLnBrk="1" fontAlgn="base" hangingPunct="1">
        <a:spcBef>
          <a:spcPct val="0"/>
        </a:spcBef>
        <a:spcAft>
          <a:spcPct val="0"/>
        </a:spcAft>
        <a:defRPr sz="4400">
          <a:solidFill>
            <a:schemeClr val="tx1"/>
          </a:solidFill>
          <a:latin typeface="Frutiger 95 Ultra Black" pitchFamily="50" charset="0"/>
        </a:defRPr>
      </a:lvl8pPr>
      <a:lvl9pPr marL="1819910" algn="ctr" rtl="0" eaLnBrk="1" fontAlgn="base" hangingPunct="1">
        <a:spcBef>
          <a:spcPct val="0"/>
        </a:spcBef>
        <a:spcAft>
          <a:spcPct val="0"/>
        </a:spcAft>
        <a:defRPr sz="4400">
          <a:solidFill>
            <a:schemeClr val="tx1"/>
          </a:solidFill>
          <a:latin typeface="Frutiger 95 Ultra Black" pitchFamily="50" charset="0"/>
        </a:defRPr>
      </a:lvl9pPr>
    </p:titleStyle>
    <p:bodyStyle>
      <a:lvl1pPr marL="341234" indent="-341234"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39338" indent="-284361"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37445" indent="-227488"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592420"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47401" indent="-227488"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02381"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5735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2334"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67312" indent="-227488" algn="l" defTabSz="90995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09956" rtl="0" eaLnBrk="1" latinLnBrk="0" hangingPunct="1">
        <a:defRPr sz="1800" kern="1200">
          <a:solidFill>
            <a:schemeClr val="tx1"/>
          </a:solidFill>
          <a:latin typeface="+mn-lt"/>
          <a:ea typeface="+mn-ea"/>
          <a:cs typeface="+mn-cs"/>
        </a:defRPr>
      </a:lvl1pPr>
      <a:lvl2pPr marL="454976" algn="l" defTabSz="909956" rtl="0" eaLnBrk="1" latinLnBrk="0" hangingPunct="1">
        <a:defRPr sz="1800" kern="1200">
          <a:solidFill>
            <a:schemeClr val="tx1"/>
          </a:solidFill>
          <a:latin typeface="+mn-lt"/>
          <a:ea typeface="+mn-ea"/>
          <a:cs typeface="+mn-cs"/>
        </a:defRPr>
      </a:lvl2pPr>
      <a:lvl3pPr marL="909956" algn="l" defTabSz="909956" rtl="0" eaLnBrk="1" latinLnBrk="0" hangingPunct="1">
        <a:defRPr sz="1800" kern="1200">
          <a:solidFill>
            <a:schemeClr val="tx1"/>
          </a:solidFill>
          <a:latin typeface="+mn-lt"/>
          <a:ea typeface="+mn-ea"/>
          <a:cs typeface="+mn-cs"/>
        </a:defRPr>
      </a:lvl3pPr>
      <a:lvl4pPr marL="1364933" algn="l" defTabSz="909956" rtl="0" eaLnBrk="1" latinLnBrk="0" hangingPunct="1">
        <a:defRPr sz="1800" kern="1200">
          <a:solidFill>
            <a:schemeClr val="tx1"/>
          </a:solidFill>
          <a:latin typeface="+mn-lt"/>
          <a:ea typeface="+mn-ea"/>
          <a:cs typeface="+mn-cs"/>
        </a:defRPr>
      </a:lvl4pPr>
      <a:lvl5pPr marL="1819910" algn="l" defTabSz="909956" rtl="0" eaLnBrk="1" latinLnBrk="0" hangingPunct="1">
        <a:defRPr sz="1800" kern="1200">
          <a:solidFill>
            <a:schemeClr val="tx1"/>
          </a:solidFill>
          <a:latin typeface="+mn-lt"/>
          <a:ea typeface="+mn-ea"/>
          <a:cs typeface="+mn-cs"/>
        </a:defRPr>
      </a:lvl5pPr>
      <a:lvl6pPr marL="2274889" algn="l" defTabSz="909956" rtl="0" eaLnBrk="1" latinLnBrk="0" hangingPunct="1">
        <a:defRPr sz="1800" kern="1200">
          <a:solidFill>
            <a:schemeClr val="tx1"/>
          </a:solidFill>
          <a:latin typeface="+mn-lt"/>
          <a:ea typeface="+mn-ea"/>
          <a:cs typeface="+mn-cs"/>
        </a:defRPr>
      </a:lvl6pPr>
      <a:lvl7pPr marL="2729867" algn="l" defTabSz="909956" rtl="0" eaLnBrk="1" latinLnBrk="0" hangingPunct="1">
        <a:defRPr sz="1800" kern="1200">
          <a:solidFill>
            <a:schemeClr val="tx1"/>
          </a:solidFill>
          <a:latin typeface="+mn-lt"/>
          <a:ea typeface="+mn-ea"/>
          <a:cs typeface="+mn-cs"/>
        </a:defRPr>
      </a:lvl7pPr>
      <a:lvl8pPr marL="3184847" algn="l" defTabSz="909956" rtl="0" eaLnBrk="1" latinLnBrk="0" hangingPunct="1">
        <a:defRPr sz="1800" kern="1200">
          <a:solidFill>
            <a:schemeClr val="tx1"/>
          </a:solidFill>
          <a:latin typeface="+mn-lt"/>
          <a:ea typeface="+mn-ea"/>
          <a:cs typeface="+mn-cs"/>
        </a:defRPr>
      </a:lvl8pPr>
      <a:lvl9pPr marL="3639824" algn="l" defTabSz="90995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40.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1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12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12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12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9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r="-27000"/>
          </a:stretch>
        </a:blipFill>
        <a:effectLst/>
      </p:bgPr>
    </p:bg>
    <p:spTree>
      <p:nvGrpSpPr>
        <p:cNvPr id="1" name=""/>
        <p:cNvGrpSpPr/>
        <p:nvPr/>
      </p:nvGrpSpPr>
      <p:grpSpPr>
        <a:xfrm>
          <a:off x="0" y="0"/>
          <a:ext cx="0" cy="0"/>
          <a:chOff x="0" y="0"/>
          <a:chExt cx="0" cy="0"/>
        </a:xfrm>
      </p:grpSpPr>
      <p:sp>
        <p:nvSpPr>
          <p:cNvPr id="15" name="5 Başlık"/>
          <p:cNvSpPr txBox="1">
            <a:spLocks/>
          </p:cNvSpPr>
          <p:nvPr/>
        </p:nvSpPr>
        <p:spPr>
          <a:xfrm>
            <a:off x="3472577" y="2951715"/>
            <a:ext cx="4680520" cy="2301878"/>
          </a:xfrm>
          <a:prstGeom prst="rect">
            <a:avLst/>
          </a:prstGeom>
        </p:spPr>
        <p:txBody>
          <a:bodyPr vert="horz" lIns="90983" tIns="45488" rIns="90983" bIns="45488"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a:ln>
                  <a:noFill/>
                </a:ln>
                <a:solidFill>
                  <a:prstClr val="white"/>
                </a:solidFill>
                <a:effectLst/>
                <a:uLnTx/>
                <a:uFillTx/>
                <a:latin typeface="Calibri"/>
                <a:ea typeface="ヒラギノ角ゴ Pro W3" pitchFamily="1" charset="-128"/>
                <a:cs typeface="+mn-cs"/>
              </a:rPr>
              <a:t/>
            </a:r>
            <a:br>
              <a:rPr kumimoji="0" lang="tr-TR" sz="4000" b="1" i="0" u="none" strike="noStrike" kern="1200" cap="none" spc="0" normalizeH="0" baseline="0" noProof="0" dirty="0">
                <a:ln>
                  <a:noFill/>
                </a:ln>
                <a:solidFill>
                  <a:prstClr val="white"/>
                </a:solidFill>
                <a:effectLst/>
                <a:uLnTx/>
                <a:uFillTx/>
                <a:latin typeface="Calibri"/>
                <a:ea typeface="ヒラギノ角ゴ Pro W3" pitchFamily="1" charset="-128"/>
                <a:cs typeface="+mn-cs"/>
              </a:rPr>
            </a:br>
            <a:endParaRPr kumimoji="0" lang="tr-TR" sz="2400" b="1" i="0" u="none" strike="noStrike" kern="1200" cap="none" spc="0" normalizeH="0" baseline="0" noProof="0" dirty="0">
              <a:ln>
                <a:noFill/>
              </a:ln>
              <a:solidFill>
                <a:prstClr val="white"/>
              </a:solidFill>
              <a:effectLst/>
              <a:uLnTx/>
              <a:uFillTx/>
              <a:latin typeface="Calibri"/>
              <a:ea typeface="ヒラギノ角ゴ Pro W3" pitchFamily="1" charset="-128"/>
              <a:cs typeface="+mn-cs"/>
            </a:endParaRPr>
          </a:p>
        </p:txBody>
      </p:sp>
      <p:sp>
        <p:nvSpPr>
          <p:cNvPr id="2" name="Metin kutusu 1"/>
          <p:cNvSpPr txBox="1"/>
          <p:nvPr/>
        </p:nvSpPr>
        <p:spPr>
          <a:xfrm>
            <a:off x="3949581" y="6164302"/>
            <a:ext cx="4464496" cy="1199860"/>
          </a:xfrm>
          <a:prstGeom prst="rect">
            <a:avLst/>
          </a:prstGeom>
          <a:noFill/>
          <a:ln>
            <a:noFill/>
          </a:ln>
        </p:spPr>
        <p:txBody>
          <a:bodyPr wrap="square" lIns="90983" tIns="45488" rIns="90983" bIns="45488"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400" b="1" i="0" u="none" strike="noStrike" kern="1200" cap="none" spc="0" normalizeH="0" baseline="0" noProof="0" dirty="0">
              <a:ln>
                <a:noFill/>
              </a:ln>
              <a:solidFill>
                <a:prstClr val="white"/>
              </a:solidFill>
              <a:effectLst/>
              <a:uLnTx/>
              <a:uFillTx/>
              <a:latin typeface="Calibri"/>
              <a:ea typeface="ヒラギノ角ゴ Pro W3" pitchFamily="1"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400" b="1" i="0" u="none" strike="noStrike" kern="1200" cap="none" spc="0" normalizeH="0" baseline="0" noProof="0" dirty="0">
              <a:ln>
                <a:noFill/>
              </a:ln>
              <a:solidFill>
                <a:prstClr val="white"/>
              </a:solidFill>
              <a:effectLst/>
              <a:uLnTx/>
              <a:uFillTx/>
              <a:latin typeface="Calibri"/>
              <a:ea typeface="ヒラギノ角ゴ Pro W3" pitchFamily="1"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2400" b="1" i="0" u="none" strike="noStrike" kern="1200" cap="none" spc="0" normalizeH="0" baseline="0" noProof="0" dirty="0">
              <a:ln>
                <a:noFill/>
              </a:ln>
              <a:solidFill>
                <a:prstClr val="white"/>
              </a:solidFill>
              <a:effectLst/>
              <a:uLnTx/>
              <a:uFillTx/>
              <a:latin typeface="Calibri"/>
              <a:ea typeface="ヒラギノ角ゴ Pro W3" pitchFamily="1" charset="-128"/>
              <a:cs typeface="+mn-cs"/>
            </a:endParaRPr>
          </a:p>
        </p:txBody>
      </p:sp>
      <p:sp>
        <p:nvSpPr>
          <p:cNvPr id="3" name="Metin kutusu 2"/>
          <p:cNvSpPr txBox="1"/>
          <p:nvPr/>
        </p:nvSpPr>
        <p:spPr>
          <a:xfrm>
            <a:off x="2185386" y="2118063"/>
            <a:ext cx="3834522" cy="1323411"/>
          </a:xfrm>
          <a:prstGeom prst="rect">
            <a:avLst/>
          </a:prstGeom>
          <a:noFill/>
        </p:spPr>
        <p:txBody>
          <a:bodyPr wrap="square" lIns="90983" tIns="45488" rIns="90983" bIns="45488"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tr-TR" sz="8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itchFamily="34" charset="0"/>
                <a:ea typeface="ヒラギノ角ゴ Pro W3" pitchFamily="1" charset="-128"/>
                <a:cs typeface="+mn-cs"/>
              </a:rPr>
              <a:t> </a:t>
            </a:r>
          </a:p>
        </p:txBody>
      </p:sp>
      <p:sp>
        <p:nvSpPr>
          <p:cNvPr id="4" name="Metin kutusu 3"/>
          <p:cNvSpPr txBox="1"/>
          <p:nvPr/>
        </p:nvSpPr>
        <p:spPr>
          <a:xfrm>
            <a:off x="2077374" y="3093153"/>
            <a:ext cx="8208911" cy="646303"/>
          </a:xfrm>
          <a:prstGeom prst="rect">
            <a:avLst/>
          </a:prstGeom>
          <a:noFill/>
        </p:spPr>
        <p:txBody>
          <a:bodyPr wrap="square" lIns="90983" tIns="45488" rIns="90983" bIns="45488"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tr-TR" sz="36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itchFamily="34" charset="0"/>
              <a:ea typeface="ヒラギノ角ゴ Pro W3" pitchFamily="1" charset="-128"/>
              <a:cs typeface="+mn-cs"/>
            </a:endParaRPr>
          </a:p>
        </p:txBody>
      </p:sp>
      <p:sp>
        <p:nvSpPr>
          <p:cNvPr id="5" name="Slayt Numarası Yer Tutucusu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16F97C-866D-4F85-A1F6-DDF39F62CB6A}" type="slidenum">
              <a:rPr kumimoji="0" lang="en-CA" sz="1200" b="0" i="0" u="none" strike="noStrike" kern="1200" cap="none" spc="0" normalizeH="0" baseline="0" noProof="0" smtClean="0">
                <a:ln>
                  <a:noFill/>
                </a:ln>
                <a:solidFill>
                  <a:prstClr val="black">
                    <a:tint val="75000"/>
                  </a:prstClr>
                </a:solidFill>
                <a:effectLst/>
                <a:uLnTx/>
                <a:uFillTx/>
                <a:latin typeface="Calibri" pitchFamily="34" charset="0"/>
                <a:ea typeface="ヒラギノ角ゴ Pro W3" pitchFamily="1"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CA" sz="1200" b="0" i="0" u="none" strike="noStrike" kern="1200" cap="none" spc="0" normalizeH="0" baseline="0" noProof="0" dirty="0">
              <a:ln>
                <a:noFill/>
              </a:ln>
              <a:solidFill>
                <a:prstClr val="black">
                  <a:tint val="75000"/>
                </a:prstClr>
              </a:solidFill>
              <a:effectLst/>
              <a:uLnTx/>
              <a:uFillTx/>
              <a:latin typeface="Calibri" pitchFamily="34" charset="0"/>
              <a:ea typeface="ヒラギノ角ゴ Pro W3" pitchFamily="1" charset="-128"/>
              <a:cs typeface="+mn-cs"/>
            </a:endParaRPr>
          </a:p>
        </p:txBody>
      </p:sp>
      <p:pic>
        <p:nvPicPr>
          <p:cNvPr id="8" name="Resim 7"/>
          <p:cNvPicPr>
            <a:picLocks noChangeAspect="1"/>
          </p:cNvPicPr>
          <p:nvPr/>
        </p:nvPicPr>
        <p:blipFill>
          <a:blip r:embed="rId4"/>
          <a:stretch>
            <a:fillRect/>
          </a:stretch>
        </p:blipFill>
        <p:spPr>
          <a:xfrm>
            <a:off x="3337076" y="886279"/>
            <a:ext cx="5112568" cy="3093832"/>
          </a:xfrm>
          <a:prstGeom prst="rect">
            <a:avLst/>
          </a:prstGeom>
        </p:spPr>
      </p:pic>
      <p:sp>
        <p:nvSpPr>
          <p:cNvPr id="6" name="Metin kutusu 5"/>
          <p:cNvSpPr txBox="1"/>
          <p:nvPr/>
        </p:nvSpPr>
        <p:spPr>
          <a:xfrm>
            <a:off x="997253" y="3861314"/>
            <a:ext cx="10369152" cy="120032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3600" b="1" i="0" u="none" strike="noStrike" kern="1200" cap="none" spc="0" normalizeH="0" baseline="0" noProof="0" dirty="0">
                <a:ln>
                  <a:noFill/>
                </a:ln>
                <a:solidFill>
                  <a:prstClr val="white"/>
                </a:solidFill>
                <a:effectLst/>
                <a:uLnTx/>
                <a:uFillTx/>
                <a:latin typeface="Calibri"/>
                <a:ea typeface="ヒラギノ角ゴ Pro W3" pitchFamily="1" charset="-128"/>
                <a:cs typeface="+mn-cs"/>
              </a:rPr>
              <a:t>KOSGEB Tarafından Sanayi Sektörüne Sağlanan Destekler</a:t>
            </a:r>
          </a:p>
        </p:txBody>
      </p:sp>
    </p:spTree>
    <p:extLst>
      <p:ext uri="{BB962C8B-B14F-4D97-AF65-F5344CB8AC3E}">
        <p14:creationId xmlns="" xmlns:p14="http://schemas.microsoft.com/office/powerpoint/2010/main" val="2569115320"/>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86400" y="297474"/>
            <a:ext cx="8622301" cy="536140"/>
          </a:xfrm>
        </p:spPr>
        <p:txBody>
          <a:bodyPr/>
          <a:lstStyle/>
          <a:p>
            <a:pPr algn="ctr"/>
            <a:r>
              <a:rPr lang="tr-TR" sz="2800" b="1" dirty="0" smtClean="0">
                <a:solidFill>
                  <a:srgbClr val="00759E">
                    <a:lumMod val="60000"/>
                    <a:lumOff val="40000"/>
                  </a:srgbClr>
                </a:solidFill>
                <a:latin typeface="Calibri" pitchFamily="34" charset="0"/>
                <a:ea typeface="Roboto Black" panose="02000000000000000000" pitchFamily="2" charset="0"/>
                <a:cs typeface="+mn-cs"/>
              </a:rPr>
              <a:t>Yurt Dışı Pazar Destek Programı</a:t>
            </a:r>
            <a:endParaRPr lang="tr-TR" sz="2391" b="1" dirty="0">
              <a:solidFill>
                <a:srgbClr val="00B0F0"/>
              </a:solidFill>
              <a:latin typeface="+mn-lt"/>
              <a:ea typeface="+mn-ea"/>
              <a:cs typeface="Arial Tur" pitchFamily="34" charset="0"/>
            </a:endParaRPr>
          </a:p>
        </p:txBody>
      </p:sp>
      <p:sp>
        <p:nvSpPr>
          <p:cNvPr id="3" name="İçerik Yer Tutucusu 2"/>
          <p:cNvSpPr>
            <a:spLocks noGrp="1"/>
          </p:cNvSpPr>
          <p:nvPr>
            <p:ph idx="1"/>
          </p:nvPr>
        </p:nvSpPr>
        <p:spPr>
          <a:xfrm>
            <a:off x="1511028" y="1005792"/>
            <a:ext cx="9311018" cy="5165374"/>
          </a:xfrm>
        </p:spPr>
        <p:txBody>
          <a:bodyPr>
            <a:normAutofit/>
          </a:bodyPr>
          <a:lstStyle/>
          <a:p>
            <a:pPr marL="0" indent="0" algn="just">
              <a:buNone/>
            </a:pPr>
            <a:r>
              <a:rPr lang="tr-TR" sz="1674" dirty="0">
                <a:solidFill>
                  <a:schemeClr val="tx1"/>
                </a:solidFill>
                <a:latin typeface="Calibri" panose="020F0502020204030204" pitchFamily="34" charset="0"/>
                <a:ea typeface="Arial" charset="-94"/>
                <a:cs typeface="Arial" charset="-94"/>
              </a:rPr>
              <a:t> </a:t>
            </a:r>
            <a:endParaRPr lang="tr-TR" sz="1913" dirty="0"/>
          </a:p>
          <a:p>
            <a:pPr marL="0" indent="0" algn="just">
              <a:buNone/>
            </a:pPr>
            <a:r>
              <a:rPr lang="tr-TR" sz="2400" b="1" dirty="0" smtClean="0">
                <a:solidFill>
                  <a:schemeClr val="accent1">
                    <a:lumMod val="75000"/>
                  </a:schemeClr>
                </a:solidFill>
                <a:latin typeface="Calibri"/>
                <a:ea typeface="Calibri"/>
                <a:cs typeface="Times New Roman"/>
              </a:rPr>
              <a:t>BAŞVURU </a:t>
            </a:r>
            <a:r>
              <a:rPr lang="tr-TR" sz="2400" b="1" dirty="0">
                <a:solidFill>
                  <a:schemeClr val="accent1">
                    <a:lumMod val="75000"/>
                  </a:schemeClr>
                </a:solidFill>
                <a:latin typeface="Calibri"/>
                <a:ea typeface="Calibri"/>
                <a:cs typeface="Times New Roman"/>
              </a:rPr>
              <a:t>KOŞULLARI </a:t>
            </a:r>
          </a:p>
          <a:p>
            <a:pPr algn="just">
              <a:buFont typeface="Wingdings" panose="05000000000000000000" pitchFamily="2" charset="2"/>
              <a:buChar char="ü"/>
            </a:pPr>
            <a:r>
              <a:rPr lang="tr-TR" sz="2400" dirty="0">
                <a:solidFill>
                  <a:schemeClr val="tx1"/>
                </a:solidFill>
                <a:latin typeface="Calibri"/>
                <a:ea typeface="Calibri"/>
                <a:cs typeface="Times New Roman"/>
              </a:rPr>
              <a:t>Son onaylı mali yılda bilanço esasına göre defter tutmuş,</a:t>
            </a:r>
          </a:p>
          <a:p>
            <a:pPr algn="just">
              <a:buFont typeface="Wingdings" panose="05000000000000000000" pitchFamily="2" charset="2"/>
              <a:buChar char="ü"/>
            </a:pPr>
            <a:r>
              <a:rPr lang="tr-TR" sz="2400" dirty="0">
                <a:solidFill>
                  <a:schemeClr val="tx1"/>
                </a:solidFill>
                <a:latin typeface="Calibri"/>
                <a:ea typeface="Calibri"/>
                <a:cs typeface="Times New Roman"/>
              </a:rPr>
              <a:t>Başvuru tarihi itibarı ile Yurt İçi Marka Tescil Belgesi’ne sahip, </a:t>
            </a:r>
          </a:p>
          <a:p>
            <a:pPr algn="just">
              <a:buFont typeface="Wingdings" panose="05000000000000000000" pitchFamily="2" charset="2"/>
              <a:buChar char="ü"/>
            </a:pPr>
            <a:r>
              <a:rPr lang="tr-TR" sz="2400" dirty="0">
                <a:solidFill>
                  <a:schemeClr val="tx1"/>
                </a:solidFill>
                <a:latin typeface="Calibri"/>
                <a:ea typeface="Calibri"/>
                <a:cs typeface="Times New Roman"/>
              </a:rPr>
              <a:t>Proje bütçesi, son onaylı mali yıl net satış hasılatını aşmamış,</a:t>
            </a:r>
          </a:p>
          <a:p>
            <a:pPr algn="just">
              <a:buFont typeface="Wingdings" panose="05000000000000000000" pitchFamily="2" charset="2"/>
              <a:buChar char="ü"/>
            </a:pPr>
            <a:r>
              <a:rPr lang="tr-TR" sz="2400" dirty="0">
                <a:solidFill>
                  <a:schemeClr val="tx1"/>
                </a:solidFill>
                <a:latin typeface="Calibri"/>
                <a:ea typeface="Calibri"/>
                <a:cs typeface="Times New Roman"/>
              </a:rPr>
              <a:t>Son onaylı mali yılda ihracat yapmış</a:t>
            </a:r>
            <a:r>
              <a:rPr lang="tr-TR" sz="2600" dirty="0">
                <a:solidFill>
                  <a:srgbClr val="FF0000"/>
                </a:solidFill>
                <a:latin typeface="Calibri"/>
                <a:ea typeface="Calibri"/>
                <a:cs typeface="Times New Roman"/>
              </a:rPr>
              <a:t>*</a:t>
            </a:r>
            <a:r>
              <a:rPr lang="tr-TR" sz="2600" dirty="0">
                <a:solidFill>
                  <a:schemeClr val="tx1"/>
                </a:solidFill>
                <a:latin typeface="Calibri"/>
                <a:ea typeface="Calibri"/>
                <a:cs typeface="Times New Roman"/>
              </a:rPr>
              <a:t> </a:t>
            </a:r>
          </a:p>
          <a:p>
            <a:pPr algn="just"/>
            <a:endParaRPr lang="tr-TR" sz="2600" dirty="0">
              <a:solidFill>
                <a:schemeClr val="tx1"/>
              </a:solidFill>
              <a:latin typeface="Calibri"/>
              <a:ea typeface="Calibri"/>
              <a:cs typeface="Times New Roman"/>
            </a:endParaRPr>
          </a:p>
          <a:p>
            <a:pPr marL="0" indent="0" algn="just">
              <a:buNone/>
            </a:pPr>
            <a:r>
              <a:rPr lang="tr-TR" sz="2400" dirty="0">
                <a:solidFill>
                  <a:schemeClr val="tx1"/>
                </a:solidFill>
                <a:latin typeface="Calibri"/>
                <a:ea typeface="Calibri"/>
                <a:cs typeface="Times New Roman"/>
              </a:rPr>
              <a:t>işletmeler bu Programdan yararlanabilir.</a:t>
            </a:r>
          </a:p>
          <a:p>
            <a:pPr marL="0" indent="0" algn="just">
              <a:buNone/>
            </a:pPr>
            <a:endParaRPr lang="tr-TR" sz="2391" dirty="0">
              <a:solidFill>
                <a:schemeClr val="tx1"/>
              </a:solidFill>
              <a:latin typeface="Calibri"/>
              <a:ea typeface="Calibri"/>
              <a:cs typeface="Times New Roman"/>
            </a:endParaRPr>
          </a:p>
          <a:p>
            <a:pPr marL="0" indent="0" algn="just">
              <a:buNone/>
            </a:pPr>
            <a:r>
              <a:rPr lang="tr-TR" sz="2400" dirty="0">
                <a:solidFill>
                  <a:srgbClr val="FF0000"/>
                </a:solidFill>
                <a:latin typeface="Calibri"/>
                <a:ea typeface="Calibri"/>
                <a:cs typeface="Times New Roman"/>
              </a:rPr>
              <a:t>(*İmalat sektöründe veya Öncelikli Teknoloji Alanları Tablosunda yer alan sektörlerde faaliyet gösteren işletmelerde bu şart aranmaz)</a:t>
            </a:r>
          </a:p>
          <a:p>
            <a:pPr marL="0" indent="0" algn="just">
              <a:buNone/>
            </a:pPr>
            <a:endParaRPr lang="tr-TR" sz="2391" dirty="0">
              <a:solidFill>
                <a:schemeClr val="tx1"/>
              </a:solidFill>
              <a:latin typeface="Calibri"/>
              <a:ea typeface="Calibri"/>
              <a:cs typeface="Times New Roman"/>
            </a:endParaRPr>
          </a:p>
          <a:p>
            <a:pPr marL="0" indent="0" algn="just">
              <a:buNone/>
            </a:pPr>
            <a:endParaRPr lang="tr-TR" sz="2391" dirty="0">
              <a:solidFill>
                <a:schemeClr val="tx1"/>
              </a:solidFill>
              <a:latin typeface="Calibri"/>
              <a:ea typeface="Calibri"/>
              <a:cs typeface="Times New Roman"/>
            </a:endParaRPr>
          </a:p>
          <a:p>
            <a:pPr marL="0" indent="0" algn="just">
              <a:buNone/>
            </a:pPr>
            <a:endParaRPr lang="tr-TR" sz="1913" dirty="0">
              <a:solidFill>
                <a:schemeClr val="tx1"/>
              </a:solidFill>
              <a:latin typeface="Calibri"/>
              <a:ea typeface="Calibri"/>
              <a:cs typeface="Times New Roman"/>
            </a:endParaRPr>
          </a:p>
          <a:p>
            <a:pPr marL="0" indent="0" algn="just">
              <a:buNone/>
            </a:pPr>
            <a:endParaRPr lang="tr-TR" sz="1674" dirty="0"/>
          </a:p>
          <a:p>
            <a:pPr marL="0" indent="0">
              <a:buNone/>
            </a:pPr>
            <a:endParaRPr lang="tr-TR" sz="1674" dirty="0"/>
          </a:p>
          <a:p>
            <a:pPr marL="0" indent="0">
              <a:buNone/>
            </a:pPr>
            <a:endParaRPr lang="tr-TR" sz="1674" dirty="0"/>
          </a:p>
        </p:txBody>
      </p:sp>
      <p:sp>
        <p:nvSpPr>
          <p:cNvPr id="4" name="Slayt Numarası Yer Tutucusu 3"/>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prstClr val="black"/>
                </a:solidFill>
                <a:latin typeface="Segoe UI"/>
                <a:ea typeface="+mn-ea"/>
              </a:rPr>
              <a:pPr defTabSz="1093257" fontAlgn="auto">
                <a:spcBef>
                  <a:spcPts val="0"/>
                </a:spcBef>
                <a:spcAft>
                  <a:spcPts val="0"/>
                </a:spcAft>
              </a:pPr>
              <a:t>10</a:t>
            </a:fld>
            <a:endParaRPr lang="tr-TR" dirty="0">
              <a:solidFill>
                <a:prstClr val="black"/>
              </a:solidFill>
              <a:latin typeface="Segoe UI"/>
              <a:ea typeface="+mn-ea"/>
            </a:endParaRPr>
          </a:p>
        </p:txBody>
      </p:sp>
    </p:spTree>
    <p:extLst>
      <p:ext uri="{BB962C8B-B14F-4D97-AF65-F5344CB8AC3E}">
        <p14:creationId xmlns="" xmlns:p14="http://schemas.microsoft.com/office/powerpoint/2010/main" val="2833007170"/>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113655" y="225699"/>
            <a:ext cx="8622301" cy="723750"/>
          </a:xfrm>
        </p:spPr>
        <p:txBody>
          <a:bodyPr/>
          <a:lstStyle/>
          <a:p>
            <a:pPr algn="ctr">
              <a:lnSpc>
                <a:spcPts val="4351"/>
              </a:lnSpc>
            </a:pPr>
            <a:r>
              <a:rPr lang="tr-TR" sz="2400" b="1" dirty="0">
                <a:solidFill>
                  <a:srgbClr val="00759E">
                    <a:lumMod val="60000"/>
                    <a:lumOff val="40000"/>
                  </a:srgbClr>
                </a:solidFill>
                <a:latin typeface="Calibri" pitchFamily="34" charset="0"/>
                <a:ea typeface="Roboto Black" panose="02000000000000000000" pitchFamily="2" charset="0"/>
              </a:rPr>
              <a:t>Yurt Dışı Pazar Destek Programı</a:t>
            </a:r>
            <a:endParaRPr lang="tr-TR" sz="2391" b="1" dirty="0">
              <a:solidFill>
                <a:srgbClr val="00B0F0"/>
              </a:solidFill>
              <a:latin typeface="+mn-lt"/>
              <a:ea typeface="+mn-ea"/>
              <a:cs typeface="Arial Tur" pitchFamily="34" charset="0"/>
            </a:endParaRPr>
          </a:p>
        </p:txBody>
      </p:sp>
      <p:sp>
        <p:nvSpPr>
          <p:cNvPr id="3" name="İçerik Yer Tutucusu 2"/>
          <p:cNvSpPr>
            <a:spLocks noGrp="1"/>
          </p:cNvSpPr>
          <p:nvPr>
            <p:ph idx="1"/>
          </p:nvPr>
        </p:nvSpPr>
        <p:spPr>
          <a:xfrm>
            <a:off x="1731503" y="1174642"/>
            <a:ext cx="8966659" cy="4833946"/>
          </a:xfrm>
        </p:spPr>
        <p:txBody>
          <a:bodyPr>
            <a:normAutofit/>
          </a:bodyPr>
          <a:lstStyle/>
          <a:p>
            <a:pPr algn="just">
              <a:buFont typeface="Wingdings" panose="05000000000000000000" pitchFamily="2" charset="2"/>
              <a:buChar char="Ø"/>
            </a:pPr>
            <a:r>
              <a:rPr lang="tr-TR" sz="2200" dirty="0" smtClean="0">
                <a:solidFill>
                  <a:schemeClr val="tx1"/>
                </a:solidFill>
                <a:latin typeface="Calibri" panose="020F0502020204030204" pitchFamily="34" charset="0"/>
                <a:ea typeface="Arial" charset="-94"/>
                <a:cs typeface="Calibri" panose="020F0502020204030204" pitchFamily="34" charset="0"/>
              </a:rPr>
              <a:t>Program </a:t>
            </a:r>
            <a:r>
              <a:rPr lang="tr-TR" sz="2200" dirty="0">
                <a:solidFill>
                  <a:schemeClr val="tx1"/>
                </a:solidFill>
                <a:latin typeface="Calibri" panose="020F0502020204030204" pitchFamily="34" charset="0"/>
                <a:ea typeface="Arial" charset="-94"/>
                <a:cs typeface="Calibri" panose="020F0502020204030204" pitchFamily="34" charset="0"/>
              </a:rPr>
              <a:t>kapsamında desteklenecek proje süresi en az 8 ay ve en çok 24 aydır. </a:t>
            </a:r>
          </a:p>
          <a:p>
            <a:pPr algn="just">
              <a:buFont typeface="Wingdings" panose="05000000000000000000" pitchFamily="2" charset="2"/>
              <a:buChar char="Ø"/>
            </a:pPr>
            <a:r>
              <a:rPr lang="tr-TR" sz="2200" dirty="0">
                <a:solidFill>
                  <a:schemeClr val="tx1"/>
                </a:solidFill>
                <a:latin typeface="Calibri" panose="020F0502020204030204" pitchFamily="34" charset="0"/>
                <a:ea typeface="Arial" charset="-94"/>
                <a:cs typeface="Calibri" panose="020F0502020204030204" pitchFamily="34" charset="0"/>
              </a:rPr>
              <a:t>Proje kapsamında verilecek desteğin üst limiti,  geri ödemesiz  ve geri ödemeli olmak üzere 300.000 TL’dir. </a:t>
            </a:r>
            <a:endParaRPr lang="tr-TR" sz="2200" dirty="0">
              <a:solidFill>
                <a:srgbClr val="FF0000"/>
              </a:solidFill>
              <a:latin typeface="Calibri" panose="020F0502020204030204" pitchFamily="34" charset="0"/>
              <a:ea typeface="Arial" charset="-94"/>
              <a:cs typeface="Calibri" panose="020F0502020204030204" pitchFamily="34" charset="0"/>
            </a:endParaRPr>
          </a:p>
          <a:p>
            <a:pPr algn="just">
              <a:buFont typeface="Wingdings" panose="05000000000000000000" pitchFamily="2" charset="2"/>
              <a:buChar char="Ø"/>
            </a:pPr>
            <a:r>
              <a:rPr lang="tr-TR" sz="2200" dirty="0">
                <a:solidFill>
                  <a:schemeClr val="tx1"/>
                </a:solidFill>
                <a:latin typeface="Calibri" panose="020F0502020204030204" pitchFamily="34" charset="0"/>
                <a:ea typeface="Arial" charset="-94"/>
                <a:cs typeface="Calibri" panose="020F0502020204030204" pitchFamily="34" charset="0"/>
              </a:rPr>
              <a:t>Proje giderleri için destek oranı, %70’i (yetmiş) geri ödemesiz ve  %30’u (otuz) geri ödemeli olarak uygulanır. </a:t>
            </a:r>
          </a:p>
          <a:p>
            <a:pPr algn="just"/>
            <a:endParaRPr lang="tr-TR" sz="1674" dirty="0">
              <a:solidFill>
                <a:schemeClr val="tx1"/>
              </a:solidFill>
              <a:ea typeface="Arial" charset="-94"/>
              <a:cs typeface="Arial" charset="-94"/>
            </a:endParaRPr>
          </a:p>
          <a:p>
            <a:pPr marL="0" indent="0" algn="ctr">
              <a:buNone/>
            </a:pPr>
            <a:r>
              <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rPr>
              <a:t>Program kapsamında, </a:t>
            </a:r>
            <a:r>
              <a:rPr lang="tr-TR" sz="2000" b="1"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işletmeler </a:t>
            </a:r>
            <a:r>
              <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rPr>
              <a:t>bu destekten sadece 1 (bir) kez </a:t>
            </a:r>
            <a:r>
              <a:rPr lang="tr-TR" sz="2000" b="1" i="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yararlanabilirler.</a:t>
            </a:r>
            <a:endParaRPr lang="tr-TR" sz="2000" b="1" i="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tr-TR" sz="1913" dirty="0">
              <a:solidFill>
                <a:schemeClr val="tx1"/>
              </a:solidFill>
              <a:latin typeface="Calibri" panose="020F0502020204030204" pitchFamily="34" charset="0"/>
              <a:ea typeface="Arial" charset="-94"/>
              <a:cs typeface="Arial" charset="-94"/>
            </a:endParaRPr>
          </a:p>
          <a:p>
            <a:pPr algn="just">
              <a:buFont typeface="Wingdings" panose="05000000000000000000" pitchFamily="2" charset="2"/>
              <a:buChar char="Ø"/>
            </a:pPr>
            <a:r>
              <a:rPr lang="tr-TR" sz="2200" dirty="0">
                <a:solidFill>
                  <a:schemeClr val="tx1"/>
                </a:solidFill>
                <a:latin typeface="Calibri" panose="020F0502020204030204" pitchFamily="34" charset="0"/>
                <a:ea typeface="Arial" charset="-94"/>
                <a:cs typeface="Calibri" panose="020F0502020204030204" pitchFamily="34" charset="0"/>
              </a:rPr>
              <a:t>Proje başvurusunun KOSGEB Birimi tarafından ön değerlendirmesi yapılarak değerlendirilmek üzere Kurula sunulur.</a:t>
            </a:r>
          </a:p>
          <a:p>
            <a:pPr algn="just">
              <a:buFont typeface="Wingdings" panose="05000000000000000000" pitchFamily="2" charset="2"/>
              <a:buChar char="Ø"/>
            </a:pPr>
            <a:r>
              <a:rPr lang="tr-TR" sz="2200" dirty="0">
                <a:latin typeface="Calibri" panose="020F0502020204030204" pitchFamily="34" charset="0"/>
                <a:cs typeface="Calibri" panose="020F0502020204030204" pitchFamily="34" charset="0"/>
              </a:rPr>
              <a:t>Proje, faaliyetlere uygun olarak </a:t>
            </a:r>
            <a:r>
              <a:rPr lang="tr-TR" sz="2200"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 az 2</a:t>
            </a:r>
            <a:r>
              <a:rPr lang="tr-TR" sz="2200" dirty="0">
                <a:latin typeface="Calibri" panose="020F0502020204030204" pitchFamily="34" charset="0"/>
                <a:cs typeface="Calibri" panose="020F0502020204030204" pitchFamily="34" charset="0"/>
              </a:rPr>
              <a:t> gider grubundan </a:t>
            </a:r>
            <a:r>
              <a:rPr lang="tr-TR" sz="2200" dirty="0" smtClean="0">
                <a:latin typeface="Calibri" panose="020F0502020204030204" pitchFamily="34" charset="0"/>
                <a:cs typeface="Calibri" panose="020F0502020204030204" pitchFamily="34" charset="0"/>
              </a:rPr>
              <a:t>oluşmalıdır.</a:t>
            </a:r>
            <a:endParaRPr lang="tr-TR" sz="2200" dirty="0">
              <a:solidFill>
                <a:schemeClr val="tx1"/>
              </a:solidFill>
              <a:latin typeface="Calibri" panose="020F0502020204030204" pitchFamily="34" charset="0"/>
              <a:ea typeface="Arial" charset="-94"/>
              <a:cs typeface="Arial" charset="-94"/>
            </a:endParaRPr>
          </a:p>
          <a:p>
            <a:pPr marL="0" indent="0" algn="just">
              <a:buNone/>
            </a:pPr>
            <a:endParaRPr lang="tr-TR" sz="1913" dirty="0">
              <a:solidFill>
                <a:schemeClr val="tx1"/>
              </a:solidFill>
              <a:latin typeface="Calibri" panose="020F0502020204030204" pitchFamily="34" charset="0"/>
              <a:ea typeface="Arial" charset="-94"/>
              <a:cs typeface="Arial" charset="-94"/>
            </a:endParaRPr>
          </a:p>
          <a:p>
            <a:pPr marL="0" indent="0">
              <a:buNone/>
            </a:pPr>
            <a:endParaRPr lang="tr-TR" u="sng" dirty="0">
              <a:latin typeface="Calibri" pitchFamily="34" charset="0"/>
            </a:endParaRPr>
          </a:p>
        </p:txBody>
      </p:sp>
      <p:sp>
        <p:nvSpPr>
          <p:cNvPr id="4" name="Slayt Numarası Yer Tutucusu 3"/>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prstClr val="black"/>
                </a:solidFill>
                <a:latin typeface="Segoe UI"/>
                <a:ea typeface="+mn-ea"/>
              </a:rPr>
              <a:pPr defTabSz="1093257" fontAlgn="auto">
                <a:spcBef>
                  <a:spcPts val="0"/>
                </a:spcBef>
                <a:spcAft>
                  <a:spcPts val="0"/>
                </a:spcAft>
              </a:pPr>
              <a:t>11</a:t>
            </a:fld>
            <a:endParaRPr lang="tr-TR" dirty="0">
              <a:solidFill>
                <a:prstClr val="black"/>
              </a:solidFill>
              <a:latin typeface="Segoe UI"/>
              <a:ea typeface="+mn-ea"/>
            </a:endParaRPr>
          </a:p>
        </p:txBody>
      </p:sp>
      <p:sp>
        <p:nvSpPr>
          <p:cNvPr id="5" name="Dikdörtgen 4"/>
          <p:cNvSpPr/>
          <p:nvPr/>
        </p:nvSpPr>
        <p:spPr>
          <a:xfrm>
            <a:off x="1769297" y="1177972"/>
            <a:ext cx="9211583" cy="644151"/>
          </a:xfrm>
          <a:prstGeom prst="rect">
            <a:avLst/>
          </a:prstGeom>
        </p:spPr>
        <p:txBody>
          <a:bodyPr wrap="square">
            <a:spAutoFit/>
          </a:bodyPr>
          <a:lstStyle/>
          <a:p>
            <a:pPr defTabSz="1093257" fontAlgn="auto">
              <a:spcBef>
                <a:spcPts val="0"/>
              </a:spcBef>
              <a:spcAft>
                <a:spcPts val="0"/>
              </a:spcAft>
            </a:pPr>
            <a:endParaRPr lang="tr-TR" sz="1793" dirty="0">
              <a:solidFill>
                <a:prstClr val="black"/>
              </a:solidFill>
              <a:ea typeface="Arial" charset="-94"/>
              <a:cs typeface="Arial" charset="-94"/>
            </a:endParaRPr>
          </a:p>
          <a:p>
            <a:pPr defTabSz="1093257" fontAlgn="auto">
              <a:spcBef>
                <a:spcPts val="0"/>
              </a:spcBef>
              <a:spcAft>
                <a:spcPts val="0"/>
              </a:spcAft>
            </a:pPr>
            <a:endParaRPr lang="tr-TR" sz="1793" dirty="0">
              <a:solidFill>
                <a:prstClr val="black"/>
              </a:solidFill>
              <a:ea typeface="Arial" charset="-94"/>
              <a:cs typeface="Arial" charset="-94"/>
            </a:endParaRPr>
          </a:p>
        </p:txBody>
      </p:sp>
    </p:spTree>
    <p:extLst>
      <p:ext uri="{BB962C8B-B14F-4D97-AF65-F5344CB8AC3E}">
        <p14:creationId xmlns="" xmlns:p14="http://schemas.microsoft.com/office/powerpoint/2010/main" val="3182814206"/>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80">
                                          <p:stCondLst>
                                            <p:cond delay="0"/>
                                          </p:stCondLst>
                                        </p:cTn>
                                        <p:tgtEl>
                                          <p:spTgt spid="3">
                                            <p:txEl>
                                              <p:pRg st="4" end="4"/>
                                            </p:txEl>
                                          </p:spTgt>
                                        </p:tgtEl>
                                      </p:cBhvr>
                                    </p:animEffect>
                                    <p:anim calcmode="lin" valueType="num">
                                      <p:cBhvr>
                                        <p:cTn id="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4" end="4"/>
                                            </p:txEl>
                                          </p:spTgt>
                                        </p:tgtEl>
                                      </p:cBhvr>
                                      <p:to x="100000" y="60000"/>
                                    </p:animScale>
                                    <p:animScale>
                                      <p:cBhvr>
                                        <p:cTn id="14" dur="166" decel="50000">
                                          <p:stCondLst>
                                            <p:cond delay="676"/>
                                          </p:stCondLst>
                                        </p:cTn>
                                        <p:tgtEl>
                                          <p:spTgt spid="3">
                                            <p:txEl>
                                              <p:pRg st="4" end="4"/>
                                            </p:txEl>
                                          </p:spTgt>
                                        </p:tgtEl>
                                      </p:cBhvr>
                                      <p:to x="100000" y="100000"/>
                                    </p:animScale>
                                    <p:animScale>
                                      <p:cBhvr>
                                        <p:cTn id="15" dur="26">
                                          <p:stCondLst>
                                            <p:cond delay="1312"/>
                                          </p:stCondLst>
                                        </p:cTn>
                                        <p:tgtEl>
                                          <p:spTgt spid="3">
                                            <p:txEl>
                                              <p:pRg st="4" end="4"/>
                                            </p:txEl>
                                          </p:spTgt>
                                        </p:tgtEl>
                                      </p:cBhvr>
                                      <p:to x="100000" y="80000"/>
                                    </p:animScale>
                                    <p:animScale>
                                      <p:cBhvr>
                                        <p:cTn id="16" dur="166" decel="50000">
                                          <p:stCondLst>
                                            <p:cond delay="1338"/>
                                          </p:stCondLst>
                                        </p:cTn>
                                        <p:tgtEl>
                                          <p:spTgt spid="3">
                                            <p:txEl>
                                              <p:pRg st="4" end="4"/>
                                            </p:txEl>
                                          </p:spTgt>
                                        </p:tgtEl>
                                      </p:cBhvr>
                                      <p:to x="100000" y="100000"/>
                                    </p:animScale>
                                    <p:animScale>
                                      <p:cBhvr>
                                        <p:cTn id="17" dur="26">
                                          <p:stCondLst>
                                            <p:cond delay="1642"/>
                                          </p:stCondLst>
                                        </p:cTn>
                                        <p:tgtEl>
                                          <p:spTgt spid="3">
                                            <p:txEl>
                                              <p:pRg st="4" end="4"/>
                                            </p:txEl>
                                          </p:spTgt>
                                        </p:tgtEl>
                                      </p:cBhvr>
                                      <p:to x="100000" y="90000"/>
                                    </p:animScale>
                                    <p:animScale>
                                      <p:cBhvr>
                                        <p:cTn id="18" dur="166" decel="50000">
                                          <p:stCondLst>
                                            <p:cond delay="1668"/>
                                          </p:stCondLst>
                                        </p:cTn>
                                        <p:tgtEl>
                                          <p:spTgt spid="3">
                                            <p:txEl>
                                              <p:pRg st="4" end="4"/>
                                            </p:txEl>
                                          </p:spTgt>
                                        </p:tgtEl>
                                      </p:cBhvr>
                                      <p:to x="100000" y="100000"/>
                                    </p:animScale>
                                    <p:animScale>
                                      <p:cBhvr>
                                        <p:cTn id="19" dur="26">
                                          <p:stCondLst>
                                            <p:cond delay="1808"/>
                                          </p:stCondLst>
                                        </p:cTn>
                                        <p:tgtEl>
                                          <p:spTgt spid="3">
                                            <p:txEl>
                                              <p:pRg st="4" end="4"/>
                                            </p:txEl>
                                          </p:spTgt>
                                        </p:tgtEl>
                                      </p:cBhvr>
                                      <p:to x="100000" y="95000"/>
                                    </p:animScale>
                                    <p:animScale>
                                      <p:cBhvr>
                                        <p:cTn id="2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12</a:t>
            </a:fld>
            <a:endParaRPr lang="tr-TR" dirty="0">
              <a:solidFill>
                <a:srgbClr val="445469">
                  <a:tint val="75000"/>
                </a:srgbClr>
              </a:solidFill>
              <a:latin typeface="Segoe UI"/>
              <a:ea typeface="+mn-ea"/>
            </a:endParaRPr>
          </a:p>
        </p:txBody>
      </p:sp>
      <p:sp>
        <p:nvSpPr>
          <p:cNvPr id="7" name="Metin kutusu 4"/>
          <p:cNvSpPr txBox="1"/>
          <p:nvPr/>
        </p:nvSpPr>
        <p:spPr>
          <a:xfrm>
            <a:off x="3824885" y="395953"/>
            <a:ext cx="7361458" cy="53074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400" b="1" dirty="0">
                <a:solidFill>
                  <a:prstClr val="white"/>
                </a:solidFill>
                <a:latin typeface="Calibri" panose="020F0502020204030204" pitchFamily="34" charset="0"/>
              </a:rPr>
              <a:t>Desteklenecek Proje Giderleri</a:t>
            </a:r>
          </a:p>
        </p:txBody>
      </p:sp>
      <p:graphicFrame>
        <p:nvGraphicFramePr>
          <p:cNvPr id="8" name="Diyagram 7"/>
          <p:cNvGraphicFramePr/>
          <p:nvPr>
            <p:extLst/>
          </p:nvPr>
        </p:nvGraphicFramePr>
        <p:xfrm>
          <a:off x="908401" y="1105703"/>
          <a:ext cx="10416837" cy="5151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827507644"/>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13</a:t>
            </a:fld>
            <a:endParaRPr lang="tr-TR" dirty="0">
              <a:solidFill>
                <a:srgbClr val="445469">
                  <a:tint val="75000"/>
                </a:srgbClr>
              </a:solidFill>
              <a:latin typeface="Segoe UI"/>
              <a:ea typeface="+mn-ea"/>
            </a:endParaRPr>
          </a:p>
        </p:txBody>
      </p:sp>
      <p:sp>
        <p:nvSpPr>
          <p:cNvPr id="7" name="Metin kutusu 4"/>
          <p:cNvSpPr txBox="1"/>
          <p:nvPr/>
        </p:nvSpPr>
        <p:spPr>
          <a:xfrm>
            <a:off x="3752877" y="285400"/>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69" b="1" dirty="0">
                <a:solidFill>
                  <a:prstClr val="white"/>
                </a:solidFill>
                <a:latin typeface="Calibri" panose="020F0502020204030204" pitchFamily="34" charset="0"/>
              </a:rPr>
              <a:t>Desteklenecek Proje Giderleri</a:t>
            </a:r>
          </a:p>
        </p:txBody>
      </p:sp>
      <p:graphicFrame>
        <p:nvGraphicFramePr>
          <p:cNvPr id="8" name="Diyagram 7"/>
          <p:cNvGraphicFramePr/>
          <p:nvPr>
            <p:extLst>
              <p:ext uri="{D42A27DB-BD31-4B8C-83A1-F6EECF244321}">
                <p14:modId xmlns="" xmlns:p14="http://schemas.microsoft.com/office/powerpoint/2010/main" val="4248574771"/>
              </p:ext>
            </p:extLst>
          </p:nvPr>
        </p:nvGraphicFramePr>
        <p:xfrm>
          <a:off x="908401" y="1040037"/>
          <a:ext cx="10416837"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4054199656"/>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14</a:t>
            </a:fld>
            <a:endParaRPr lang="tr-TR" dirty="0">
              <a:solidFill>
                <a:srgbClr val="445469">
                  <a:tint val="75000"/>
                </a:srgbClr>
              </a:solidFill>
              <a:latin typeface="Segoe UI"/>
              <a:ea typeface="+mn-ea"/>
            </a:endParaRPr>
          </a:p>
        </p:txBody>
      </p:sp>
      <p:sp>
        <p:nvSpPr>
          <p:cNvPr id="7" name="Metin kutusu 4"/>
          <p:cNvSpPr txBox="1"/>
          <p:nvPr/>
        </p:nvSpPr>
        <p:spPr>
          <a:xfrm>
            <a:off x="3752877" y="285400"/>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69" b="1" dirty="0">
                <a:solidFill>
                  <a:prstClr val="white"/>
                </a:solidFill>
                <a:latin typeface="Calibri" panose="020F0502020204030204" pitchFamily="34" charset="0"/>
              </a:rPr>
              <a:t>Desteklenecek Proje Giderleri</a:t>
            </a:r>
          </a:p>
        </p:txBody>
      </p:sp>
      <p:graphicFrame>
        <p:nvGraphicFramePr>
          <p:cNvPr id="8" name="Diyagram 7"/>
          <p:cNvGraphicFramePr/>
          <p:nvPr>
            <p:extLst>
              <p:ext uri="{D42A27DB-BD31-4B8C-83A1-F6EECF244321}">
                <p14:modId xmlns="" xmlns:p14="http://schemas.microsoft.com/office/powerpoint/2010/main" val="772725522"/>
              </p:ext>
            </p:extLst>
          </p:nvPr>
        </p:nvGraphicFramePr>
        <p:xfrm>
          <a:off x="908401" y="1105703"/>
          <a:ext cx="10416837" cy="5151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681841677"/>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15</a:t>
            </a:fld>
            <a:endParaRPr lang="tr-TR" dirty="0">
              <a:solidFill>
                <a:srgbClr val="445469">
                  <a:tint val="75000"/>
                </a:srgbClr>
              </a:solidFill>
              <a:latin typeface="Segoe UI"/>
              <a:ea typeface="+mn-ea"/>
            </a:endParaRPr>
          </a:p>
        </p:txBody>
      </p:sp>
      <p:sp>
        <p:nvSpPr>
          <p:cNvPr id="7" name="Metin kutusu 4"/>
          <p:cNvSpPr txBox="1"/>
          <p:nvPr/>
        </p:nvSpPr>
        <p:spPr>
          <a:xfrm>
            <a:off x="3769519" y="305761"/>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00" b="1" dirty="0">
                <a:solidFill>
                  <a:prstClr val="white"/>
                </a:solidFill>
                <a:latin typeface="Calibri" panose="020F0502020204030204" pitchFamily="34" charset="0"/>
              </a:rPr>
              <a:t>Desteklenecek</a:t>
            </a:r>
            <a:r>
              <a:rPr lang="tr-TR" sz="2869" b="1" dirty="0">
                <a:solidFill>
                  <a:prstClr val="white"/>
                </a:solidFill>
                <a:latin typeface="Calibri" panose="020F0502020204030204" pitchFamily="34" charset="0"/>
              </a:rPr>
              <a:t> Proje Giderleri</a:t>
            </a:r>
          </a:p>
        </p:txBody>
      </p:sp>
      <p:graphicFrame>
        <p:nvGraphicFramePr>
          <p:cNvPr id="8" name="Diyagram 7"/>
          <p:cNvGraphicFramePr/>
          <p:nvPr>
            <p:extLst>
              <p:ext uri="{D42A27DB-BD31-4B8C-83A1-F6EECF244321}">
                <p14:modId xmlns="" xmlns:p14="http://schemas.microsoft.com/office/powerpoint/2010/main" val="2781949781"/>
              </p:ext>
            </p:extLst>
          </p:nvPr>
        </p:nvGraphicFramePr>
        <p:xfrm>
          <a:off x="908401" y="1105703"/>
          <a:ext cx="10416837" cy="5151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303429527"/>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1093257" fontAlgn="auto">
              <a:spcBef>
                <a:spcPts val="0"/>
              </a:spcBef>
              <a:spcAft>
                <a:spcPts val="0"/>
              </a:spcAft>
            </a:pPr>
            <a:fld id="{7C1868C5-B491-42BF-9F5C-46095BC3F40A}" type="slidenum">
              <a:rPr lang="tr-TR">
                <a:solidFill>
                  <a:srgbClr val="445469">
                    <a:tint val="75000"/>
                  </a:srgbClr>
                </a:solidFill>
                <a:latin typeface="Segoe UI"/>
                <a:ea typeface="+mn-ea"/>
              </a:rPr>
              <a:pPr defTabSz="1093257" fontAlgn="auto">
                <a:spcBef>
                  <a:spcPts val="0"/>
                </a:spcBef>
                <a:spcAft>
                  <a:spcPts val="0"/>
                </a:spcAft>
              </a:pPr>
              <a:t>16</a:t>
            </a:fld>
            <a:endParaRPr lang="tr-TR" dirty="0">
              <a:solidFill>
                <a:srgbClr val="445469">
                  <a:tint val="75000"/>
                </a:srgbClr>
              </a:solidFill>
              <a:latin typeface="Segoe UI"/>
              <a:ea typeface="+mn-ea"/>
            </a:endParaRPr>
          </a:p>
        </p:txBody>
      </p:sp>
      <p:sp>
        <p:nvSpPr>
          <p:cNvPr id="7" name="Metin kutusu 4"/>
          <p:cNvSpPr txBox="1"/>
          <p:nvPr/>
        </p:nvSpPr>
        <p:spPr>
          <a:xfrm>
            <a:off x="3913535" y="307859"/>
            <a:ext cx="7145434" cy="610620"/>
          </a:xfrm>
          <a:prstGeom prst="roundRect">
            <a:avLst/>
          </a:prstGeom>
        </p:spPr>
        <p:style>
          <a:lnRef idx="1">
            <a:schemeClr val="accent5"/>
          </a:lnRef>
          <a:fillRef idx="3">
            <a:schemeClr val="accent5"/>
          </a:fillRef>
          <a:effectRef idx="2">
            <a:schemeClr val="accent5"/>
          </a:effectRef>
          <a:fontRef idx="minor">
            <a:schemeClr val="lt1"/>
          </a:fontRef>
        </p:style>
        <p:txBody>
          <a:bodyPr wrap="square" lIns="109307" tIns="54654" rIns="109307" bIns="54654" rtlCol="0">
            <a:spAutoFit/>
          </a:bodyPr>
          <a:lstStyle/>
          <a:p>
            <a:pPr algn="ctr" defTabSz="1093257" fontAlgn="auto">
              <a:spcBef>
                <a:spcPts val="0"/>
              </a:spcBef>
              <a:spcAft>
                <a:spcPts val="0"/>
              </a:spcAft>
            </a:pPr>
            <a:r>
              <a:rPr lang="tr-TR" sz="2800" b="1" dirty="0">
                <a:solidFill>
                  <a:prstClr val="white"/>
                </a:solidFill>
                <a:latin typeface="Calibri" panose="020F0502020204030204" pitchFamily="34" charset="0"/>
              </a:rPr>
              <a:t>Desteklenecek Proje Giderleri</a:t>
            </a:r>
          </a:p>
        </p:txBody>
      </p:sp>
      <p:graphicFrame>
        <p:nvGraphicFramePr>
          <p:cNvPr id="8" name="Diyagram 7"/>
          <p:cNvGraphicFramePr/>
          <p:nvPr>
            <p:extLst>
              <p:ext uri="{D42A27DB-BD31-4B8C-83A1-F6EECF244321}">
                <p14:modId xmlns="" xmlns:p14="http://schemas.microsoft.com/office/powerpoint/2010/main" val="1937368965"/>
              </p:ext>
            </p:extLst>
          </p:nvPr>
        </p:nvGraphicFramePr>
        <p:xfrm>
          <a:off x="908401" y="1105703"/>
          <a:ext cx="10854006" cy="5151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806672875"/>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409479" y="2749331"/>
            <a:ext cx="8177562" cy="707886"/>
          </a:xfrm>
          <a:prstGeom prst="rect">
            <a:avLst/>
          </a:prstGeom>
          <a:noFill/>
        </p:spPr>
        <p:txBody>
          <a:bodyPr wrap="square" rtlCol="0">
            <a:spAutoFit/>
          </a:bodyPr>
          <a:lstStyle/>
          <a:p>
            <a:pPr marL="0" marR="0" lvl="0" indent="0" algn="ctr" defTabSz="911017" rtl="0" eaLnBrk="1" fontAlgn="base" latinLnBrk="0" hangingPunct="1">
              <a:lnSpc>
                <a:spcPct val="100000"/>
              </a:lnSpc>
              <a:spcBef>
                <a:spcPct val="0"/>
              </a:spcBef>
              <a:spcAft>
                <a:spcPct val="0"/>
              </a:spcAft>
              <a:buClrTx/>
              <a:buSzTx/>
              <a:buFontTx/>
              <a:buNone/>
              <a:tabLst/>
              <a:defRPr/>
            </a:pPr>
            <a:r>
              <a:rPr lang="tr-TR" sz="4000" b="1" dirty="0" smtClean="0">
                <a:solidFill>
                  <a:srgbClr val="006071"/>
                </a:solidFill>
                <a:latin typeface="Calibri"/>
              </a:rPr>
              <a:t>İŞBİRLİĞİ </a:t>
            </a:r>
            <a:r>
              <a:rPr kumimoji="0" lang="tr-TR" sz="4000" b="1" i="0" u="none" strike="noStrike" kern="1200" cap="none" spc="0" normalizeH="0" baseline="0" noProof="0" dirty="0" smtClean="0">
                <a:ln>
                  <a:noFill/>
                </a:ln>
                <a:solidFill>
                  <a:srgbClr val="006071"/>
                </a:solidFill>
                <a:effectLst/>
                <a:uLnTx/>
                <a:uFillTx/>
                <a:latin typeface="Calibri"/>
                <a:ea typeface="ヒラギノ角ゴ Pro W3" pitchFamily="1" charset="-128"/>
                <a:cs typeface="+mn-cs"/>
              </a:rPr>
              <a:t>DESTEK </a:t>
            </a:r>
            <a:r>
              <a:rPr kumimoji="0" lang="tr-TR" sz="4000" b="1" i="0" u="none" strike="noStrike" kern="1200" cap="none" spc="0" normalizeH="0" baseline="0" noProof="0" dirty="0">
                <a:ln>
                  <a:noFill/>
                </a:ln>
                <a:solidFill>
                  <a:srgbClr val="006071"/>
                </a:solidFill>
                <a:effectLst/>
                <a:uLnTx/>
                <a:uFillTx/>
                <a:latin typeface="Calibri"/>
                <a:ea typeface="ヒラギノ角ゴ Pro W3" pitchFamily="1" charset="-128"/>
                <a:cs typeface="+mn-cs"/>
              </a:rPr>
              <a:t>PROGRAMI</a:t>
            </a:r>
          </a:p>
        </p:txBody>
      </p:sp>
      <p:pic>
        <p:nvPicPr>
          <p:cNvPr id="2" name="Resim 1"/>
          <p:cNvPicPr>
            <a:picLocks noChangeAspect="1"/>
          </p:cNvPicPr>
          <p:nvPr/>
        </p:nvPicPr>
        <p:blipFill>
          <a:blip r:embed="rId4"/>
          <a:stretch>
            <a:fillRect/>
          </a:stretch>
        </p:blipFill>
        <p:spPr>
          <a:xfrm>
            <a:off x="1177232" y="2192165"/>
            <a:ext cx="2088232" cy="2088232"/>
          </a:xfrm>
          <a:prstGeom prst="rect">
            <a:avLst/>
          </a:prstGeom>
        </p:spPr>
      </p:pic>
    </p:spTree>
    <p:extLst>
      <p:ext uri="{BB962C8B-B14F-4D97-AF65-F5344CB8AC3E}">
        <p14:creationId xmlns="" xmlns:p14="http://schemas.microsoft.com/office/powerpoint/2010/main" val="1149512984"/>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3</a:t>
            </a:fld>
            <a:endParaRPr lang="tr-TR" dirty="0">
              <a:solidFill>
                <a:srgbClr val="445469">
                  <a:tint val="75000"/>
                </a:srgbClr>
              </a:solidFill>
              <a:latin typeface="Roboto Light"/>
              <a:ea typeface="+mn-ea"/>
            </a:endParaRPr>
          </a:p>
        </p:txBody>
      </p:sp>
      <p:sp>
        <p:nvSpPr>
          <p:cNvPr id="6" name="TextBox 18">
            <a:extLst>
              <a:ext uri="{FF2B5EF4-FFF2-40B4-BE49-F238E27FC236}">
                <a16:creationId xmlns="" xmlns:a16="http://schemas.microsoft.com/office/drawing/2014/main" id="{CDB69DC1-FE61-4F64-AEE0-C856CB684FCD}"/>
              </a:ext>
            </a:extLst>
          </p:cNvPr>
          <p:cNvSpPr txBox="1"/>
          <p:nvPr/>
        </p:nvSpPr>
        <p:spPr>
          <a:xfrm>
            <a:off x="980273" y="363622"/>
            <a:ext cx="10615074" cy="682238"/>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İşbirliği Destek </a:t>
            </a:r>
            <a:r>
              <a:rPr lang="tr-TR" sz="2800" b="1" dirty="0" smtClean="0">
                <a:solidFill>
                  <a:srgbClr val="00759E">
                    <a:lumMod val="60000"/>
                    <a:lumOff val="40000"/>
                  </a:srgbClr>
                </a:solidFill>
                <a:ea typeface="Roboto Black" panose="02000000000000000000" pitchFamily="2" charset="0"/>
              </a:rPr>
              <a:t>Programı</a:t>
            </a:r>
            <a:endParaRPr lang="tr-TR" sz="2800" b="1" dirty="0">
              <a:solidFill>
                <a:srgbClr val="00759E">
                  <a:lumMod val="60000"/>
                  <a:lumOff val="40000"/>
                </a:srgbClr>
              </a:solidFill>
              <a:ea typeface="Roboto Black" panose="02000000000000000000" pitchFamily="2" charset="0"/>
            </a:endParaRPr>
          </a:p>
        </p:txBody>
      </p:sp>
      <p:sp>
        <p:nvSpPr>
          <p:cNvPr id="4" name="Metin kutusu 3"/>
          <p:cNvSpPr txBox="1"/>
          <p:nvPr/>
        </p:nvSpPr>
        <p:spPr>
          <a:xfrm>
            <a:off x="385143" y="1112044"/>
            <a:ext cx="11521280" cy="5416868"/>
          </a:xfrm>
          <a:prstGeom prst="rect">
            <a:avLst/>
          </a:prstGeom>
          <a:noFill/>
        </p:spPr>
        <p:txBody>
          <a:bodyPr wrap="square" rtlCol="0">
            <a:spAutoFit/>
          </a:bodyPr>
          <a:lstStyle/>
          <a:p>
            <a:pPr lvl="0" algn="just" defTabSz="911017" fontAlgn="auto">
              <a:spcBef>
                <a:spcPts val="0"/>
              </a:spcBef>
              <a:spcAft>
                <a:spcPts val="0"/>
              </a:spcAft>
            </a:pPr>
            <a:r>
              <a:rPr lang="tr-TR" sz="2200" b="1" dirty="0">
                <a:solidFill>
                  <a:srgbClr val="00759E">
                    <a:lumMod val="60000"/>
                    <a:lumOff val="40000"/>
                  </a:srgbClr>
                </a:solidFill>
                <a:ea typeface="Roboto Black" panose="02000000000000000000" pitchFamily="2" charset="0"/>
              </a:rPr>
              <a:t>Amaç: </a:t>
            </a:r>
            <a:r>
              <a:rPr lang="tr-TR" sz="2200" dirty="0" smtClean="0">
                <a:solidFill>
                  <a:srgbClr val="445469"/>
                </a:solidFill>
                <a:ea typeface="+mn-ea"/>
              </a:rPr>
              <a:t>KOBİ’lerin </a:t>
            </a:r>
            <a:r>
              <a:rPr lang="tr-TR" sz="2200" dirty="0">
                <a:solidFill>
                  <a:srgbClr val="445469"/>
                </a:solidFill>
                <a:ea typeface="+mn-ea"/>
              </a:rPr>
              <a:t>birbirleri ile veya büyük işletmelerle ortak çalışma kültürünün geliştirilmesine ve </a:t>
            </a:r>
            <a:r>
              <a:rPr lang="tr-TR" sz="2200" dirty="0" smtClean="0">
                <a:solidFill>
                  <a:srgbClr val="445469"/>
                </a:solidFill>
                <a:ea typeface="+mn-ea"/>
              </a:rPr>
              <a:t>karşılıklı fayda </a:t>
            </a:r>
            <a:r>
              <a:rPr lang="tr-TR" sz="2200" dirty="0">
                <a:solidFill>
                  <a:srgbClr val="445469"/>
                </a:solidFill>
                <a:ea typeface="+mn-ea"/>
              </a:rPr>
              <a:t>ve rekabet avantajı sağlayıcı nitelikteki işbirlikleri tesis etmesine katkı sağlamaktır</a:t>
            </a:r>
            <a:r>
              <a:rPr lang="tr-TR" sz="2200" dirty="0" smtClean="0">
                <a:solidFill>
                  <a:srgbClr val="445469"/>
                </a:solidFill>
                <a:ea typeface="+mn-ea"/>
              </a:rPr>
              <a:t>.</a:t>
            </a:r>
            <a:endParaRPr lang="tr-TR" sz="2200" dirty="0">
              <a:solidFill>
                <a:srgbClr val="445469"/>
              </a:solidFill>
              <a:ea typeface="+mn-ea"/>
            </a:endParaRPr>
          </a:p>
          <a:p>
            <a:pPr algn="just" defTabSz="911017" fontAlgn="auto">
              <a:spcBef>
                <a:spcPts val="0"/>
              </a:spcBef>
              <a:spcAft>
                <a:spcPts val="0"/>
              </a:spcAft>
            </a:pPr>
            <a:endParaRPr lang="tr-TR" sz="2200" dirty="0" smtClean="0">
              <a:solidFill>
                <a:srgbClr val="445469"/>
              </a:solidFill>
              <a:ea typeface="+mn-ea"/>
            </a:endParaRPr>
          </a:p>
          <a:p>
            <a:pPr algn="just" defTabSz="911017" fontAlgn="auto">
              <a:spcBef>
                <a:spcPts val="0"/>
              </a:spcBef>
              <a:spcAft>
                <a:spcPts val="0"/>
              </a:spcAft>
            </a:pPr>
            <a:r>
              <a:rPr lang="tr-TR" sz="2200" dirty="0" smtClean="0">
                <a:solidFill>
                  <a:srgbClr val="445469"/>
                </a:solidFill>
                <a:ea typeface="+mn-ea"/>
              </a:rPr>
              <a:t>İşletmelerin birbirleriyle ve/veya büyük işletmelerle;</a:t>
            </a:r>
          </a:p>
          <a:p>
            <a:pPr algn="just" defTabSz="911017" fontAlgn="auto">
              <a:spcBef>
                <a:spcPts val="0"/>
              </a:spcBef>
              <a:spcAft>
                <a:spcPts val="0"/>
              </a:spcAft>
            </a:pPr>
            <a:endParaRPr lang="tr-TR" sz="2200" dirty="0" smtClean="0">
              <a:solidFill>
                <a:srgbClr val="445469"/>
              </a:solidFill>
              <a:ea typeface="+mn-ea"/>
            </a:endParaRPr>
          </a:p>
          <a:p>
            <a:pPr marL="341631" indent="-341631" algn="just" defTabSz="911017" fontAlgn="auto">
              <a:spcBef>
                <a:spcPts val="0"/>
              </a:spcBef>
              <a:spcAft>
                <a:spcPts val="0"/>
              </a:spcAft>
              <a:buFont typeface="Wingdings" panose="05000000000000000000" pitchFamily="2" charset="2"/>
              <a:buChar char="Ø"/>
            </a:pPr>
            <a:r>
              <a:rPr lang="tr-TR" sz="2200" dirty="0" smtClean="0">
                <a:solidFill>
                  <a:srgbClr val="445469"/>
                </a:solidFill>
                <a:ea typeface="+mn-ea"/>
              </a:rPr>
              <a:t>Kapasite, verimlilik, ürün çeşitliliği ve kalitelerini artırmaları amacıyla </a:t>
            </a:r>
            <a:r>
              <a:rPr lang="tr-TR" sz="2200" b="1" dirty="0" smtClean="0">
                <a:solidFill>
                  <a:srgbClr val="00759E">
                    <a:lumMod val="60000"/>
                    <a:lumOff val="40000"/>
                  </a:srgbClr>
                </a:solidFill>
                <a:ea typeface="+mn-ea"/>
              </a:rPr>
              <a:t>ortak imalat</a:t>
            </a:r>
            <a:r>
              <a:rPr lang="tr-TR" sz="2200" dirty="0" smtClean="0">
                <a:solidFill>
                  <a:srgbClr val="445469"/>
                </a:solidFill>
                <a:ea typeface="+mn-ea"/>
              </a:rPr>
              <a:t>,</a:t>
            </a:r>
          </a:p>
          <a:p>
            <a:pPr marL="341631" indent="-341631" algn="just" defTabSz="911017" fontAlgn="auto">
              <a:spcBef>
                <a:spcPts val="0"/>
              </a:spcBef>
              <a:spcAft>
                <a:spcPts val="0"/>
              </a:spcAft>
              <a:buFont typeface="Wingdings" panose="05000000000000000000" pitchFamily="2" charset="2"/>
              <a:buChar char="Ø"/>
            </a:pPr>
            <a:r>
              <a:rPr lang="tr-TR" sz="2200" dirty="0" smtClean="0">
                <a:solidFill>
                  <a:srgbClr val="445469"/>
                </a:solidFill>
                <a:ea typeface="+mn-ea"/>
              </a:rPr>
              <a:t>Müşteri istekleri ve pazarın talebinin karşılanması amacıyla </a:t>
            </a:r>
            <a:r>
              <a:rPr lang="tr-TR" sz="2200" b="1" dirty="0" smtClean="0">
                <a:solidFill>
                  <a:srgbClr val="00759E">
                    <a:lumMod val="60000"/>
                    <a:lumOff val="40000"/>
                  </a:srgbClr>
                </a:solidFill>
                <a:ea typeface="+mn-ea"/>
              </a:rPr>
              <a:t>ortak tasarım, ürün ve hizmet geliştirmeleri</a:t>
            </a:r>
            <a:r>
              <a:rPr lang="tr-TR" sz="2200" dirty="0" smtClean="0">
                <a:solidFill>
                  <a:srgbClr val="445469"/>
                </a:solidFill>
                <a:ea typeface="+mn-ea"/>
              </a:rPr>
              <a:t>,</a:t>
            </a:r>
          </a:p>
          <a:p>
            <a:pPr marL="341631" indent="-341631" algn="just" defTabSz="911017" fontAlgn="auto">
              <a:spcBef>
                <a:spcPts val="0"/>
              </a:spcBef>
              <a:spcAft>
                <a:spcPts val="0"/>
              </a:spcAft>
              <a:buFont typeface="Wingdings" panose="05000000000000000000" pitchFamily="2" charset="2"/>
              <a:buChar char="Ø"/>
            </a:pPr>
            <a:r>
              <a:rPr lang="tr-TR" sz="2200" dirty="0" smtClean="0">
                <a:solidFill>
                  <a:srgbClr val="445469"/>
                </a:solidFill>
                <a:ea typeface="+mn-ea"/>
              </a:rPr>
              <a:t>Ürün ve hizmet kalitelerini geliştirmeleri amacıyla </a:t>
            </a:r>
            <a:r>
              <a:rPr lang="tr-TR" sz="2200" b="1" dirty="0" smtClean="0">
                <a:solidFill>
                  <a:srgbClr val="00759E">
                    <a:lumMod val="60000"/>
                    <a:lumOff val="40000"/>
                  </a:srgbClr>
                </a:solidFill>
                <a:ea typeface="+mn-ea"/>
              </a:rPr>
              <a:t>ortak laboratuvar</a:t>
            </a:r>
            <a:r>
              <a:rPr lang="tr-TR" sz="2200" dirty="0" smtClean="0">
                <a:solidFill>
                  <a:srgbClr val="445469"/>
                </a:solidFill>
                <a:ea typeface="+mn-ea"/>
              </a:rPr>
              <a:t>,</a:t>
            </a:r>
          </a:p>
          <a:p>
            <a:pPr marL="341631" indent="-341631" algn="just" defTabSz="911017" fontAlgn="auto">
              <a:spcBef>
                <a:spcPts val="0"/>
              </a:spcBef>
              <a:spcAft>
                <a:spcPts val="0"/>
              </a:spcAft>
              <a:buFont typeface="Wingdings" panose="05000000000000000000" pitchFamily="2" charset="2"/>
              <a:buChar char="Ø"/>
            </a:pPr>
            <a:r>
              <a:rPr lang="tr-TR" sz="2200" dirty="0" smtClean="0">
                <a:solidFill>
                  <a:srgbClr val="445469"/>
                </a:solidFill>
                <a:ea typeface="+mn-ea"/>
              </a:rPr>
              <a:t>Pazar paylarını artırmaları ve marka imajı oluşturmaları amacıyla </a:t>
            </a:r>
            <a:r>
              <a:rPr lang="tr-TR" sz="2200" b="1" dirty="0" smtClean="0">
                <a:solidFill>
                  <a:srgbClr val="00759E">
                    <a:lumMod val="60000"/>
                    <a:lumOff val="40000"/>
                  </a:srgbClr>
                </a:solidFill>
                <a:ea typeface="+mn-ea"/>
              </a:rPr>
              <a:t>ortak pazarlama</a:t>
            </a:r>
            <a:r>
              <a:rPr lang="tr-TR" sz="2200" dirty="0" smtClean="0">
                <a:solidFill>
                  <a:srgbClr val="445469"/>
                </a:solidFill>
                <a:ea typeface="+mn-ea"/>
              </a:rPr>
              <a:t>,</a:t>
            </a:r>
          </a:p>
          <a:p>
            <a:pPr marL="341631" indent="-341631" algn="just" defTabSz="911017" fontAlgn="auto">
              <a:spcBef>
                <a:spcPts val="0"/>
              </a:spcBef>
              <a:spcAft>
                <a:spcPts val="0"/>
              </a:spcAft>
              <a:buFont typeface="Wingdings" panose="05000000000000000000" pitchFamily="2" charset="2"/>
              <a:buChar char="Ø"/>
            </a:pPr>
            <a:r>
              <a:rPr lang="tr-TR" sz="2200" dirty="0" smtClean="0">
                <a:solidFill>
                  <a:srgbClr val="445469"/>
                </a:solidFill>
                <a:ea typeface="+mn-ea"/>
              </a:rPr>
              <a:t>Beceri ve kabiliyetlerini geliştirmeleri ve </a:t>
            </a:r>
            <a:r>
              <a:rPr lang="tr-TR" sz="2200" b="1" dirty="0" smtClean="0">
                <a:solidFill>
                  <a:srgbClr val="00759E">
                    <a:lumMod val="60000"/>
                    <a:lumOff val="40000"/>
                  </a:srgbClr>
                </a:solidFill>
                <a:ea typeface="+mn-ea"/>
              </a:rPr>
              <a:t>değer zincirlerine katılmaları amacıyla yapılan işbirlikleri</a:t>
            </a:r>
          </a:p>
          <a:p>
            <a:pPr marL="341631" indent="-341631" algn="just" defTabSz="911017" fontAlgn="auto">
              <a:spcBef>
                <a:spcPts val="0"/>
              </a:spcBef>
              <a:spcAft>
                <a:spcPts val="0"/>
              </a:spcAft>
              <a:buFont typeface="Wingdings" panose="05000000000000000000" pitchFamily="2" charset="2"/>
              <a:buChar char="Ø"/>
            </a:pPr>
            <a:endParaRPr lang="tr-TR" sz="2200" dirty="0" smtClean="0">
              <a:solidFill>
                <a:srgbClr val="445469"/>
              </a:solidFill>
              <a:ea typeface="+mn-ea"/>
            </a:endParaRPr>
          </a:p>
          <a:p>
            <a:pPr algn="just" defTabSz="911017" fontAlgn="auto">
              <a:spcBef>
                <a:spcPts val="0"/>
              </a:spcBef>
              <a:spcAft>
                <a:spcPts val="0"/>
              </a:spcAft>
            </a:pPr>
            <a:r>
              <a:rPr lang="tr-TR" sz="2200" dirty="0" smtClean="0">
                <a:solidFill>
                  <a:srgbClr val="445469"/>
                </a:solidFill>
                <a:ea typeface="+mn-ea"/>
              </a:rPr>
              <a:t>ve bunlara benzer karşılıklı fayda sağlanan, maliyet düşürücü ve rekabet avantajı sağlayıcı nitelikteki işbirliği projeleri desteklenir.</a:t>
            </a:r>
          </a:p>
          <a:p>
            <a:pPr defTabSz="911017" fontAlgn="auto">
              <a:spcBef>
                <a:spcPts val="0"/>
              </a:spcBef>
              <a:spcAft>
                <a:spcPts val="0"/>
              </a:spcAft>
            </a:pPr>
            <a:endParaRPr lang="tr-TR" sz="1600" dirty="0">
              <a:solidFill>
                <a:srgbClr val="445469"/>
              </a:solidFill>
              <a:latin typeface="Roboto Light"/>
              <a:ea typeface="+mn-ea"/>
            </a:endParaRPr>
          </a:p>
        </p:txBody>
      </p:sp>
    </p:spTree>
    <p:extLst>
      <p:ext uri="{BB962C8B-B14F-4D97-AF65-F5344CB8AC3E}">
        <p14:creationId xmlns="" xmlns:p14="http://schemas.microsoft.com/office/powerpoint/2010/main" val="468687236"/>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4</a:t>
            </a:fld>
            <a:endParaRPr lang="tr-TR" dirty="0">
              <a:solidFill>
                <a:srgbClr val="445469">
                  <a:tint val="75000"/>
                </a:srgbClr>
              </a:solidFill>
              <a:latin typeface="Roboto Light"/>
              <a:ea typeface="+mn-ea"/>
            </a:endParaRPr>
          </a:p>
        </p:txBody>
      </p:sp>
      <p:graphicFrame>
        <p:nvGraphicFramePr>
          <p:cNvPr id="2" name="Diyagram 1"/>
          <p:cNvGraphicFramePr/>
          <p:nvPr>
            <p:extLst/>
          </p:nvPr>
        </p:nvGraphicFramePr>
        <p:xfrm>
          <a:off x="644487" y="1201722"/>
          <a:ext cx="10957435" cy="5398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18">
            <a:extLst>
              <a:ext uri="{FF2B5EF4-FFF2-40B4-BE49-F238E27FC236}">
                <a16:creationId xmlns="" xmlns:a16="http://schemas.microsoft.com/office/drawing/2014/main" id="{CDB69DC1-FE61-4F64-AEE0-C856CB684FCD}"/>
              </a:ext>
            </a:extLst>
          </p:cNvPr>
          <p:cNvSpPr txBox="1"/>
          <p:nvPr/>
        </p:nvSpPr>
        <p:spPr>
          <a:xfrm>
            <a:off x="997279" y="319956"/>
            <a:ext cx="10615074" cy="629531"/>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İşbirliği Destek Programı İşbirliği Türleri</a:t>
            </a:r>
          </a:p>
        </p:txBody>
      </p:sp>
    </p:spTree>
    <p:extLst>
      <p:ext uri="{BB962C8B-B14F-4D97-AF65-F5344CB8AC3E}">
        <p14:creationId xmlns="" xmlns:p14="http://schemas.microsoft.com/office/powerpoint/2010/main" val="1486840254"/>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5</a:t>
            </a:fld>
            <a:endParaRPr lang="tr-TR" dirty="0">
              <a:solidFill>
                <a:srgbClr val="445469">
                  <a:tint val="75000"/>
                </a:srgbClr>
              </a:solidFill>
              <a:latin typeface="Roboto Light"/>
              <a:ea typeface="+mn-ea"/>
            </a:endParaRPr>
          </a:p>
        </p:txBody>
      </p:sp>
      <p:graphicFrame>
        <p:nvGraphicFramePr>
          <p:cNvPr id="9" name="Diyagram 8"/>
          <p:cNvGraphicFramePr/>
          <p:nvPr>
            <p:extLst/>
          </p:nvPr>
        </p:nvGraphicFramePr>
        <p:xfrm>
          <a:off x="1889262" y="1048153"/>
          <a:ext cx="9542329" cy="4354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 3"/>
          <p:cNvGrpSpPr/>
          <p:nvPr/>
        </p:nvGrpSpPr>
        <p:grpSpPr>
          <a:xfrm>
            <a:off x="1636463" y="5513824"/>
            <a:ext cx="9952673" cy="652773"/>
            <a:chOff x="31984" y="29443"/>
            <a:chExt cx="9989672" cy="655200"/>
          </a:xfrm>
          <a:scene3d>
            <a:camera prst="orthographicFront"/>
            <a:lightRig rig="chilly" dir="t"/>
          </a:scene3d>
        </p:grpSpPr>
        <p:sp>
          <p:nvSpPr>
            <p:cNvPr id="5" name="Yuvarlatılmış Dikdörtgen 4"/>
            <p:cNvSpPr/>
            <p:nvPr/>
          </p:nvSpPr>
          <p:spPr>
            <a:xfrm>
              <a:off x="31984" y="29443"/>
              <a:ext cx="9989672" cy="655200"/>
            </a:xfrm>
            <a:prstGeom prst="roundRect">
              <a:avLst/>
            </a:prstGeom>
            <a:solidFill>
              <a:schemeClr val="accent4">
                <a:lumMod val="20000"/>
                <a:lumOff val="80000"/>
              </a:schemeClr>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Yuvarlatılmış Dikdörtgen 4"/>
            <p:cNvSpPr/>
            <p:nvPr/>
          </p:nvSpPr>
          <p:spPr>
            <a:xfrm>
              <a:off x="31984" y="93411"/>
              <a:ext cx="9925704" cy="5912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101" tIns="91101" rIns="91101" bIns="91101" numCol="1" spcCol="1270" anchor="ctr" anchorCtr="0">
              <a:noAutofit/>
            </a:bodyPr>
            <a:lstStyle/>
            <a:p>
              <a:pPr defTabSz="1062853" fontAlgn="auto">
                <a:lnSpc>
                  <a:spcPct val="90000"/>
                </a:lnSpc>
                <a:spcAft>
                  <a:spcPct val="35000"/>
                </a:spcAft>
              </a:pPr>
              <a:r>
                <a:rPr lang="tr-TR" sz="1395" b="1" dirty="0">
                  <a:solidFill>
                    <a:srgbClr val="F6F8F8">
                      <a:lumMod val="10000"/>
                    </a:srgbClr>
                  </a:solidFill>
                  <a:latin typeface="Calibri" pitchFamily="34" charset="0"/>
                </a:rPr>
                <a:t>İşbirliği amacı ile bir araya gelen işletmelerin ön başvuru tarihinden en az 1 (bir) yıl önce kurulmuş olması ve son mali yılda bilanço esasına göre defter tutmuş olması gerekir. Ancak, büyük işletme ile işbirliği yapılması </a:t>
              </a:r>
              <a:r>
                <a:rPr lang="tr-TR" sz="1395" b="1" dirty="0" smtClean="0">
                  <a:solidFill>
                    <a:srgbClr val="F6F8F8">
                      <a:lumMod val="10000"/>
                    </a:srgbClr>
                  </a:solidFill>
                  <a:latin typeface="Calibri" pitchFamily="34" charset="0"/>
                </a:rPr>
                <a:t>durumunda </a:t>
              </a:r>
              <a:r>
                <a:rPr lang="tr-TR" sz="1395" b="1" dirty="0">
                  <a:solidFill>
                    <a:srgbClr val="F6F8F8">
                      <a:lumMod val="10000"/>
                    </a:srgbClr>
                  </a:solidFill>
                  <a:latin typeface="Calibri" pitchFamily="34" charset="0"/>
                </a:rPr>
                <a:t>bu hüküm uygulanmaz.</a:t>
              </a:r>
            </a:p>
          </p:txBody>
        </p:sp>
      </p:grpSp>
      <p:grpSp>
        <p:nvGrpSpPr>
          <p:cNvPr id="7" name="Grup 6"/>
          <p:cNvGrpSpPr/>
          <p:nvPr/>
        </p:nvGrpSpPr>
        <p:grpSpPr>
          <a:xfrm>
            <a:off x="265995" y="2043839"/>
            <a:ext cx="1405864" cy="2123057"/>
            <a:chOff x="31984" y="-837462"/>
            <a:chExt cx="9989672" cy="1522105"/>
          </a:xfrm>
          <a:scene3d>
            <a:camera prst="orthographicFront"/>
            <a:lightRig rig="chilly" dir="t"/>
          </a:scene3d>
        </p:grpSpPr>
        <p:sp>
          <p:nvSpPr>
            <p:cNvPr id="8" name="Yuvarlatılmış Dikdörtgen 7"/>
            <p:cNvSpPr/>
            <p:nvPr/>
          </p:nvSpPr>
          <p:spPr>
            <a:xfrm>
              <a:off x="31984" y="-633001"/>
              <a:ext cx="9989672" cy="1107503"/>
            </a:xfrm>
            <a:prstGeom prst="roundRect">
              <a:avLst/>
            </a:prstGeom>
            <a:solidFill>
              <a:srgbClr val="A4E4B0"/>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Yuvarlatılmış Dikdörtgen 4"/>
            <p:cNvSpPr/>
            <p:nvPr/>
          </p:nvSpPr>
          <p:spPr>
            <a:xfrm>
              <a:off x="31984" y="-837462"/>
              <a:ext cx="9925703" cy="152210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101" tIns="91101" rIns="91101" bIns="91101" numCol="1" spcCol="1270" anchor="ctr" anchorCtr="0">
              <a:noAutofit/>
            </a:bodyPr>
            <a:lstStyle/>
            <a:p>
              <a:pPr defTabSz="1062853" fontAlgn="auto">
                <a:lnSpc>
                  <a:spcPct val="90000"/>
                </a:lnSpc>
                <a:spcAft>
                  <a:spcPct val="35000"/>
                </a:spcAft>
              </a:pPr>
              <a:r>
                <a:rPr lang="tr-TR" sz="1395" dirty="0">
                  <a:solidFill>
                    <a:srgbClr val="F6F8F8">
                      <a:lumMod val="10000"/>
                    </a:srgbClr>
                  </a:solidFill>
                  <a:latin typeface="Calibri" pitchFamily="34" charset="0"/>
                </a:rPr>
                <a:t>İşletmeler mevcudiyetlerini koruyarak veya kendilerini feshederek işletici kuruluşa ortak olabilirler. </a:t>
              </a:r>
            </a:p>
          </p:txBody>
        </p:sp>
      </p:grpSp>
      <p:sp>
        <p:nvSpPr>
          <p:cNvPr id="13" name="TextBox 18">
            <a:extLst>
              <a:ext uri="{FF2B5EF4-FFF2-40B4-BE49-F238E27FC236}">
                <a16:creationId xmlns="" xmlns:a16="http://schemas.microsoft.com/office/drawing/2014/main" id="{CDB69DC1-FE61-4F64-AEE0-C856CB684FCD}"/>
              </a:ext>
            </a:extLst>
          </p:cNvPr>
          <p:cNvSpPr txBox="1"/>
          <p:nvPr/>
        </p:nvSpPr>
        <p:spPr>
          <a:xfrm>
            <a:off x="1177231" y="260225"/>
            <a:ext cx="10615074" cy="643125"/>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İşbirliği Destek Programı İşbirliği Ortaklık Modelleri</a:t>
            </a:r>
          </a:p>
        </p:txBody>
      </p:sp>
    </p:spTree>
    <p:extLst>
      <p:ext uri="{BB962C8B-B14F-4D97-AF65-F5344CB8AC3E}">
        <p14:creationId xmlns="" xmlns:p14="http://schemas.microsoft.com/office/powerpoint/2010/main" val="2792577896"/>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07024" y="176630"/>
            <a:ext cx="9580334" cy="721227"/>
          </a:xfrm>
        </p:spPr>
        <p:txBody>
          <a:bodyPr>
            <a:normAutofit/>
          </a:bodyPr>
          <a:lstStyle/>
          <a:p>
            <a:pPr algn="ctr"/>
            <a:r>
              <a:rPr lang="tr-TR" sz="2800" b="1" dirty="0">
                <a:solidFill>
                  <a:srgbClr val="00759E">
                    <a:lumMod val="60000"/>
                    <a:lumOff val="40000"/>
                  </a:srgbClr>
                </a:solidFill>
                <a:latin typeface="Calibri" pitchFamily="34" charset="0"/>
                <a:ea typeface="Roboto Black" panose="02000000000000000000" pitchFamily="2" charset="0"/>
                <a:cs typeface="+mn-cs"/>
              </a:rPr>
              <a:t>İşbirliği Destek Programı Destek Üst Limitleri </a:t>
            </a:r>
          </a:p>
        </p:txBody>
      </p:sp>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6</a:t>
            </a:fld>
            <a:endParaRPr lang="tr-TR" dirty="0">
              <a:solidFill>
                <a:srgbClr val="445469">
                  <a:tint val="75000"/>
                </a:srgbClr>
              </a:solidFill>
              <a:latin typeface="Roboto Light"/>
              <a:ea typeface="+mn-ea"/>
            </a:endParaRPr>
          </a:p>
        </p:txBody>
      </p:sp>
      <p:graphicFrame>
        <p:nvGraphicFramePr>
          <p:cNvPr id="4" name="Tablo 3"/>
          <p:cNvGraphicFramePr>
            <a:graphicFrameLocks noGrp="1"/>
          </p:cNvGraphicFramePr>
          <p:nvPr>
            <p:extLst>
              <p:ext uri="{D42A27DB-BD31-4B8C-83A1-F6EECF244321}">
                <p14:modId xmlns="" xmlns:p14="http://schemas.microsoft.com/office/powerpoint/2010/main" val="3275375022"/>
              </p:ext>
            </p:extLst>
          </p:nvPr>
        </p:nvGraphicFramePr>
        <p:xfrm>
          <a:off x="1680035" y="901523"/>
          <a:ext cx="8844421" cy="5141633"/>
        </p:xfrm>
        <a:graphic>
          <a:graphicData uri="http://schemas.openxmlformats.org/drawingml/2006/table">
            <a:tbl>
              <a:tblPr firstRow="1" firstCol="1" bandRow="1">
                <a:tableStyleId>{69012ECD-51FC-41F1-AA8D-1B2483CD663E}</a:tableStyleId>
              </a:tblPr>
              <a:tblGrid>
                <a:gridCol w="2034008">
                  <a:extLst>
                    <a:ext uri="{9D8B030D-6E8A-4147-A177-3AD203B41FA5}">
                      <a16:colId xmlns="" xmlns:a16="http://schemas.microsoft.com/office/drawing/2014/main" val="20000"/>
                    </a:ext>
                  </a:extLst>
                </a:gridCol>
                <a:gridCol w="1061633">
                  <a:extLst>
                    <a:ext uri="{9D8B030D-6E8A-4147-A177-3AD203B41FA5}">
                      <a16:colId xmlns="" xmlns:a16="http://schemas.microsoft.com/office/drawing/2014/main" val="20001"/>
                    </a:ext>
                  </a:extLst>
                </a:gridCol>
                <a:gridCol w="1532628">
                  <a:extLst>
                    <a:ext uri="{9D8B030D-6E8A-4147-A177-3AD203B41FA5}">
                      <a16:colId xmlns="" xmlns:a16="http://schemas.microsoft.com/office/drawing/2014/main" val="20002"/>
                    </a:ext>
                  </a:extLst>
                </a:gridCol>
                <a:gridCol w="1532628">
                  <a:extLst>
                    <a:ext uri="{9D8B030D-6E8A-4147-A177-3AD203B41FA5}">
                      <a16:colId xmlns="" xmlns:a16="http://schemas.microsoft.com/office/drawing/2014/main" val="20003"/>
                    </a:ext>
                  </a:extLst>
                </a:gridCol>
                <a:gridCol w="1344611">
                  <a:extLst>
                    <a:ext uri="{9D8B030D-6E8A-4147-A177-3AD203B41FA5}">
                      <a16:colId xmlns="" xmlns:a16="http://schemas.microsoft.com/office/drawing/2014/main" val="20004"/>
                    </a:ext>
                  </a:extLst>
                </a:gridCol>
                <a:gridCol w="1338913">
                  <a:extLst>
                    <a:ext uri="{9D8B030D-6E8A-4147-A177-3AD203B41FA5}">
                      <a16:colId xmlns="" xmlns:a16="http://schemas.microsoft.com/office/drawing/2014/main" val="20005"/>
                    </a:ext>
                  </a:extLst>
                </a:gridCol>
              </a:tblGrid>
              <a:tr h="360609">
                <a:tc gridSpan="6">
                  <a:txBody>
                    <a:bodyPr/>
                    <a:lstStyle/>
                    <a:p>
                      <a:pPr algn="ctr">
                        <a:spcAft>
                          <a:spcPts val="0"/>
                        </a:spcAft>
                      </a:pPr>
                      <a:r>
                        <a:rPr lang="en-GB" sz="1600" dirty="0">
                          <a:effectLst/>
                          <a:latin typeface="Calibri" panose="020F0502020204030204" pitchFamily="34" charset="0"/>
                          <a:cs typeface="Calibri" panose="020F0502020204030204" pitchFamily="34" charset="0"/>
                        </a:rPr>
                        <a:t>İŞLETİCİ KURULUŞ MODELİ</a:t>
                      </a:r>
                      <a:endParaRPr lang="tr-TR" sz="1600" dirty="0">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0"/>
                  </a:ext>
                </a:extLst>
              </a:tr>
              <a:tr h="536086">
                <a:tc rowSpan="2">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İşletici</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Kuruluşun</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Teknoloji</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Alanı</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rowSpan="2">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Asgari</a:t>
                      </a:r>
                      <a:r>
                        <a:rPr lang="en-GB" sz="1400" b="1" dirty="0">
                          <a:solidFill>
                            <a:schemeClr val="bg1">
                              <a:lumMod val="10000"/>
                            </a:schemeClr>
                          </a:solidFill>
                          <a:effectLst/>
                          <a:latin typeface="Calibri" panose="020F0502020204030204" pitchFamily="34" charset="0"/>
                          <a:cs typeface="Calibri" panose="020F0502020204030204" pitchFamily="34" charset="0"/>
                        </a:rPr>
                        <a:t> KOBİ </a:t>
                      </a:r>
                      <a:r>
                        <a:rPr lang="en-GB" sz="1400" b="1" dirty="0" err="1">
                          <a:solidFill>
                            <a:schemeClr val="bg1">
                              <a:lumMod val="10000"/>
                            </a:schemeClr>
                          </a:solidFill>
                          <a:effectLst/>
                          <a:latin typeface="Calibri" panose="020F0502020204030204" pitchFamily="34" charset="0"/>
                          <a:cs typeface="Calibri" panose="020F0502020204030204" pitchFamily="34" charset="0"/>
                        </a:rPr>
                        <a:t>Sayısı</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gridSpan="3">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İşletici</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Kuruluş</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Proje</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Destek</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Üst</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Limiti</a:t>
                      </a:r>
                      <a:r>
                        <a:rPr lang="en-GB" sz="1400" b="1" dirty="0">
                          <a:solidFill>
                            <a:schemeClr val="bg1">
                              <a:lumMod val="10000"/>
                            </a:schemeClr>
                          </a:solidFill>
                          <a:effectLst/>
                          <a:latin typeface="Calibri" panose="020F0502020204030204" pitchFamily="34" charset="0"/>
                          <a:cs typeface="Calibri" panose="020F0502020204030204" pitchFamily="34" charset="0"/>
                        </a:rPr>
                        <a:t> (TL)</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Toplam</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Üst</a:t>
                      </a:r>
                      <a:r>
                        <a:rPr lang="en-GB" sz="1400" b="1" dirty="0">
                          <a:solidFill>
                            <a:schemeClr val="bg1">
                              <a:lumMod val="10000"/>
                            </a:schemeClr>
                          </a:solidFill>
                          <a:effectLst/>
                          <a:latin typeface="Calibri" panose="020F0502020204030204" pitchFamily="34" charset="0"/>
                          <a:cs typeface="Calibri" panose="020F0502020204030204" pitchFamily="34" charset="0"/>
                        </a:rPr>
                        <a:t> Limit (TL)</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1"/>
                  </a:ext>
                </a:extLst>
              </a:tr>
              <a:tr h="668359">
                <a:tc vMerge="1">
                  <a:txBody>
                    <a:bodyPr/>
                    <a:lstStyle/>
                    <a:p>
                      <a:endParaRPr lang="tr-TR"/>
                    </a:p>
                  </a:txBody>
                  <a:tcPr/>
                </a:tc>
                <a:tc vMerge="1">
                  <a:txBody>
                    <a:bodyPr/>
                    <a:lstStyle/>
                    <a:p>
                      <a:endParaRPr lang="tr-TR"/>
                    </a:p>
                  </a:txBody>
                  <a:tcPr/>
                </a:tc>
                <a:tc>
                  <a:txBody>
                    <a:bodyPr/>
                    <a:lstStyle/>
                    <a:p>
                      <a:pPr algn="ctr">
                        <a:spcAft>
                          <a:spcPts val="0"/>
                        </a:spcAft>
                      </a:pPr>
                      <a:r>
                        <a:rPr lang="en-GB" sz="1400" b="1" dirty="0">
                          <a:solidFill>
                            <a:schemeClr val="bg1">
                              <a:lumMod val="10000"/>
                            </a:schemeClr>
                          </a:solidFill>
                          <a:effectLst/>
                          <a:latin typeface="Calibri" panose="020F0502020204030204" pitchFamily="34" charset="0"/>
                          <a:cs typeface="Calibri" panose="020F0502020204030204" pitchFamily="34" charset="0"/>
                        </a:rPr>
                        <a:t>Geri </a:t>
                      </a:r>
                      <a:r>
                        <a:rPr lang="en-GB" sz="1400" b="1" dirty="0" err="1">
                          <a:solidFill>
                            <a:schemeClr val="bg1">
                              <a:lumMod val="10000"/>
                            </a:schemeClr>
                          </a:solidFill>
                          <a:effectLst/>
                          <a:latin typeface="Calibri" panose="020F0502020204030204" pitchFamily="34" charset="0"/>
                          <a:cs typeface="Calibri" panose="020F0502020204030204" pitchFamily="34" charset="0"/>
                        </a:rPr>
                        <a:t>Ödemesiz</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smtClean="0">
                          <a:solidFill>
                            <a:schemeClr val="bg1">
                              <a:lumMod val="10000"/>
                            </a:schemeClr>
                          </a:solidFill>
                          <a:effectLst/>
                          <a:latin typeface="Calibri" panose="020F0502020204030204" pitchFamily="34" charset="0"/>
                          <a:cs typeface="Calibri" panose="020F0502020204030204" pitchFamily="34" charset="0"/>
                        </a:rPr>
                        <a:t>Geri</a:t>
                      </a:r>
                      <a:r>
                        <a:rPr lang="tr-TR" sz="1400" b="1" baseline="0" dirty="0" smtClean="0">
                          <a:solidFill>
                            <a:schemeClr val="bg1">
                              <a:lumMod val="10000"/>
                            </a:schemeClr>
                          </a:solidFill>
                          <a:effectLst/>
                          <a:latin typeface="Calibri" panose="020F0502020204030204" pitchFamily="34" charset="0"/>
                          <a:cs typeface="Calibri" panose="020F0502020204030204" pitchFamily="34" charset="0"/>
                        </a:rPr>
                        <a:t> </a:t>
                      </a:r>
                      <a:r>
                        <a:rPr lang="en-GB" sz="1400" b="1" dirty="0" err="1" smtClean="0">
                          <a:solidFill>
                            <a:schemeClr val="bg1">
                              <a:lumMod val="10000"/>
                            </a:schemeClr>
                          </a:solidFill>
                          <a:effectLst/>
                          <a:latin typeface="Calibri" panose="020F0502020204030204" pitchFamily="34" charset="0"/>
                          <a:cs typeface="Calibri" panose="020F0502020204030204" pitchFamily="34" charset="0"/>
                        </a:rPr>
                        <a:t>Ödemeli</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Toplam</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vMerge="1">
                  <a:txBody>
                    <a:bodyPr/>
                    <a:lstStyle/>
                    <a:p>
                      <a:endParaRPr lang="tr-TR"/>
                    </a:p>
                  </a:txBody>
                  <a:tcPr/>
                </a:tc>
                <a:extLst>
                  <a:ext uri="{0D108BD9-81ED-4DB2-BD59-A6C34878D82A}">
                    <a16:rowId xmlns="" xmlns:a16="http://schemas.microsoft.com/office/drawing/2014/main" val="10002"/>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2</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1.5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3</a:t>
                      </a:r>
                      <a:r>
                        <a:rPr lang="tr-TR" sz="1400" dirty="0" smtClean="0">
                          <a:solidFill>
                            <a:schemeClr val="bg1">
                              <a:lumMod val="10000"/>
                            </a:schemeClr>
                          </a:solidFill>
                          <a:effectLst/>
                          <a:latin typeface="Calibri" panose="020F0502020204030204" pitchFamily="34" charset="0"/>
                          <a:cs typeface="Calibri" panose="020F0502020204030204" pitchFamily="34" charset="0"/>
                        </a:rPr>
                        <a:t>.5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0003"/>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Orta</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3</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1.5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3</a:t>
                      </a:r>
                      <a:r>
                        <a:rPr lang="tr-TR" sz="1400" dirty="0" smtClean="0">
                          <a:solidFill>
                            <a:schemeClr val="bg1">
                              <a:lumMod val="10000"/>
                            </a:schemeClr>
                          </a:solidFill>
                          <a:effectLst/>
                          <a:latin typeface="Calibri" panose="020F0502020204030204" pitchFamily="34" charset="0"/>
                          <a:cs typeface="Calibri" panose="020F0502020204030204" pitchFamily="34" charset="0"/>
                        </a:rPr>
                        <a:t>.5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a:solidFill>
                            <a:schemeClr val="bg1">
                              <a:lumMod val="10000"/>
                            </a:schemeClr>
                          </a:solidFill>
                          <a:effectLst/>
                          <a:latin typeface="Calibri" panose="020F0502020204030204" pitchFamily="34" charset="0"/>
                          <a:cs typeface="Calibri" panose="020F0502020204030204" pitchFamily="34" charset="0"/>
                        </a:rPr>
                        <a:t>5 Milyon</a:t>
                      </a:r>
                      <a:endParaRPr lang="tr-TR" sz="140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0004"/>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Diğer</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1.5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3</a:t>
                      </a:r>
                      <a:r>
                        <a:rPr lang="tr-TR" sz="1400" dirty="0" smtClean="0">
                          <a:solidFill>
                            <a:schemeClr val="bg1">
                              <a:lumMod val="10000"/>
                            </a:schemeClr>
                          </a:solidFill>
                          <a:effectLst/>
                          <a:latin typeface="Calibri" panose="020F0502020204030204" pitchFamily="34" charset="0"/>
                          <a:cs typeface="Calibri" panose="020F0502020204030204" pitchFamily="34" charset="0"/>
                        </a:rPr>
                        <a:t>.5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0005"/>
                  </a:ext>
                </a:extLst>
              </a:tr>
              <a:tr h="364405">
                <a:tc gridSpan="6">
                  <a:txBody>
                    <a:bodyPr/>
                    <a:lstStyle/>
                    <a:p>
                      <a:pPr>
                        <a:spcAft>
                          <a:spcPts val="0"/>
                        </a:spcAft>
                      </a:pP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Büyük</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işletme</a:t>
                      </a:r>
                      <a:r>
                        <a:rPr lang="en-GB" sz="1200" dirty="0">
                          <a:solidFill>
                            <a:schemeClr val="bg1">
                              <a:lumMod val="10000"/>
                            </a:schemeClr>
                          </a:solidFill>
                          <a:effectLst/>
                          <a:latin typeface="Calibri" panose="020F0502020204030204" pitchFamily="34" charset="0"/>
                          <a:cs typeface="Calibri" panose="020F0502020204030204" pitchFamily="34" charset="0"/>
                        </a:rPr>
                        <a:t> ile </a:t>
                      </a:r>
                      <a:r>
                        <a:rPr lang="en-GB" sz="1200" dirty="0" err="1">
                          <a:solidFill>
                            <a:schemeClr val="bg1">
                              <a:lumMod val="10000"/>
                            </a:schemeClr>
                          </a:solidFill>
                          <a:effectLst/>
                          <a:latin typeface="Calibri" panose="020F0502020204030204" pitchFamily="34" charset="0"/>
                          <a:cs typeface="Calibri" panose="020F0502020204030204" pitchFamily="34" charset="0"/>
                        </a:rPr>
                        <a:t>işbirliği</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yapılması</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durumunda</a:t>
                      </a:r>
                      <a:r>
                        <a:rPr lang="en-GB" sz="1200" dirty="0">
                          <a:solidFill>
                            <a:schemeClr val="bg1">
                              <a:lumMod val="10000"/>
                            </a:schemeClr>
                          </a:solidFill>
                          <a:effectLst/>
                          <a:latin typeface="Calibri" panose="020F0502020204030204" pitchFamily="34" charset="0"/>
                          <a:cs typeface="Calibri" panose="020F0502020204030204" pitchFamily="34" charset="0"/>
                        </a:rPr>
                        <a:t> </a:t>
                      </a:r>
                      <a:r>
                        <a:rPr lang="en-GB" sz="1200" dirty="0" err="1">
                          <a:solidFill>
                            <a:schemeClr val="bg1">
                              <a:lumMod val="10000"/>
                            </a:schemeClr>
                          </a:solidFill>
                          <a:effectLst/>
                          <a:latin typeface="Calibri" panose="020F0502020204030204" pitchFamily="34" charset="0"/>
                          <a:cs typeface="Calibri" panose="020F0502020204030204" pitchFamily="34" charset="0"/>
                        </a:rPr>
                        <a:t>asgari</a:t>
                      </a:r>
                      <a:r>
                        <a:rPr lang="en-GB" sz="1200" dirty="0">
                          <a:solidFill>
                            <a:schemeClr val="bg1">
                              <a:lumMod val="10000"/>
                            </a:schemeClr>
                          </a:solidFill>
                          <a:effectLst/>
                          <a:latin typeface="Calibri" panose="020F0502020204030204" pitchFamily="34" charset="0"/>
                          <a:cs typeface="Calibri" panose="020F0502020204030204" pitchFamily="34" charset="0"/>
                        </a:rPr>
                        <a:t> KOBİ </a:t>
                      </a:r>
                      <a:r>
                        <a:rPr lang="en-GB" sz="1200" dirty="0" err="1">
                          <a:solidFill>
                            <a:schemeClr val="bg1">
                              <a:lumMod val="10000"/>
                            </a:schemeClr>
                          </a:solidFill>
                          <a:effectLst/>
                          <a:latin typeface="Calibri" panose="020F0502020204030204" pitchFamily="34" charset="0"/>
                          <a:cs typeface="Calibri" panose="020F0502020204030204" pitchFamily="34" charset="0"/>
                        </a:rPr>
                        <a:t>sayısı</a:t>
                      </a:r>
                      <a:r>
                        <a:rPr lang="en-GB" sz="1200" dirty="0">
                          <a:solidFill>
                            <a:schemeClr val="bg1">
                              <a:lumMod val="10000"/>
                            </a:schemeClr>
                          </a:solidFill>
                          <a:effectLst/>
                          <a:latin typeface="Calibri" panose="020F0502020204030204" pitchFamily="34" charset="0"/>
                          <a:cs typeface="Calibri" panose="020F0502020204030204" pitchFamily="34" charset="0"/>
                        </a:rPr>
                        <a:t> 1 (bir)’dir.</a:t>
                      </a:r>
                      <a:endParaRPr lang="tr-TR" sz="1200" dirty="0">
                        <a:solidFill>
                          <a:schemeClr val="bg1">
                            <a:lumMod val="10000"/>
                          </a:schemeClr>
                        </a:solidFill>
                        <a:effectLst/>
                        <a:latin typeface="Calibri" panose="020F0502020204030204" pitchFamily="34" charset="0"/>
                        <a:cs typeface="Calibri" panose="020F0502020204030204" pitchFamily="34" charset="0"/>
                      </a:endParaRPr>
                    </a:p>
                    <a:p>
                      <a:pPr algn="ctr">
                        <a:spcAft>
                          <a:spcPts val="0"/>
                        </a:spcAft>
                      </a:pPr>
                      <a:r>
                        <a:rPr lang="en-GB" sz="1200" dirty="0">
                          <a:effectLst/>
                          <a:latin typeface="Calibri" panose="020F0502020204030204" pitchFamily="34" charset="0"/>
                          <a:cs typeface="Calibri" panose="020F0502020204030204" pitchFamily="34" charset="0"/>
                        </a:rPr>
                        <a:t>  </a:t>
                      </a:r>
                      <a:endParaRPr lang="tr-TR" sz="1200" dirty="0">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6"/>
                  </a:ext>
                </a:extLst>
              </a:tr>
              <a:tr h="316857">
                <a:tc gridSpan="6">
                  <a:txBody>
                    <a:bodyPr/>
                    <a:lstStyle/>
                    <a:p>
                      <a:pPr algn="ctr">
                        <a:spcAft>
                          <a:spcPts val="0"/>
                        </a:spcAft>
                      </a:pPr>
                      <a:r>
                        <a:rPr lang="en-GB" sz="1600" dirty="0">
                          <a:solidFill>
                            <a:schemeClr val="bg2"/>
                          </a:solidFill>
                          <a:effectLst/>
                          <a:latin typeface="Calibri" panose="020F0502020204030204" pitchFamily="34" charset="0"/>
                          <a:cs typeface="Calibri" panose="020F0502020204030204" pitchFamily="34" charset="0"/>
                        </a:rPr>
                        <a:t>PROJE ORTAKLIĞI MODELİ</a:t>
                      </a:r>
                      <a:endParaRPr lang="tr-TR" sz="1600" dirty="0">
                        <a:solidFill>
                          <a:schemeClr val="bg2"/>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07"/>
                  </a:ext>
                </a:extLst>
              </a:tr>
              <a:tr h="425140">
                <a:tc rowSpan="2">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Projenin</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Teknoloji</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Alanı</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rowSpan="2">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Asgari</a:t>
                      </a:r>
                      <a:r>
                        <a:rPr lang="en-GB" sz="1400" b="1" dirty="0">
                          <a:solidFill>
                            <a:schemeClr val="bg1">
                              <a:lumMod val="10000"/>
                            </a:schemeClr>
                          </a:solidFill>
                          <a:effectLst/>
                          <a:latin typeface="Calibri" panose="020F0502020204030204" pitchFamily="34" charset="0"/>
                          <a:cs typeface="Calibri" panose="020F0502020204030204" pitchFamily="34" charset="0"/>
                        </a:rPr>
                        <a:t> KOBİ  </a:t>
                      </a:r>
                      <a:r>
                        <a:rPr lang="en-GB" sz="1400" b="1" dirty="0" err="1">
                          <a:solidFill>
                            <a:schemeClr val="bg1">
                              <a:lumMod val="10000"/>
                            </a:schemeClr>
                          </a:solidFill>
                          <a:effectLst/>
                          <a:latin typeface="Calibri" panose="020F0502020204030204" pitchFamily="34" charset="0"/>
                          <a:cs typeface="Calibri" panose="020F0502020204030204" pitchFamily="34" charset="0"/>
                        </a:rPr>
                        <a:t>Sayısı</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gridSpan="3">
                  <a:txBody>
                    <a:bodyPr/>
                    <a:lstStyle/>
                    <a:p>
                      <a:pPr algn="ctr">
                        <a:spcAft>
                          <a:spcPts val="0"/>
                        </a:spcAft>
                      </a:pPr>
                      <a:r>
                        <a:rPr lang="en-GB" sz="1400" b="1" dirty="0">
                          <a:solidFill>
                            <a:schemeClr val="bg1">
                              <a:lumMod val="10000"/>
                            </a:schemeClr>
                          </a:solidFill>
                          <a:effectLst/>
                          <a:latin typeface="Calibri" panose="020F0502020204030204" pitchFamily="34" charset="0"/>
                          <a:cs typeface="Calibri" panose="020F0502020204030204" pitchFamily="34" charset="0"/>
                        </a:rPr>
                        <a:t>Her Bir </a:t>
                      </a:r>
                      <a:r>
                        <a:rPr lang="en-GB" sz="1400" b="1" dirty="0" err="1">
                          <a:solidFill>
                            <a:schemeClr val="bg1">
                              <a:lumMod val="10000"/>
                            </a:schemeClr>
                          </a:solidFill>
                          <a:effectLst/>
                          <a:latin typeface="Calibri" panose="020F0502020204030204" pitchFamily="34" charset="0"/>
                          <a:cs typeface="Calibri" panose="020F0502020204030204" pitchFamily="34" charset="0"/>
                        </a:rPr>
                        <a:t>Proje</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Ortağı</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İşletme</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İçin</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Destek</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Üst</a:t>
                      </a:r>
                      <a:r>
                        <a:rPr lang="en-GB" sz="1400" b="1" dirty="0">
                          <a:solidFill>
                            <a:schemeClr val="bg1">
                              <a:lumMod val="10000"/>
                            </a:schemeClr>
                          </a:solidFill>
                          <a:effectLst/>
                          <a:latin typeface="Calibri" panose="020F0502020204030204" pitchFamily="34" charset="0"/>
                          <a:cs typeface="Calibri" panose="020F0502020204030204" pitchFamily="34" charset="0"/>
                        </a:rPr>
                        <a:t> </a:t>
                      </a:r>
                      <a:r>
                        <a:rPr lang="en-GB" sz="1400" b="1" dirty="0" err="1">
                          <a:solidFill>
                            <a:schemeClr val="bg1">
                              <a:lumMod val="10000"/>
                            </a:schemeClr>
                          </a:solidFill>
                          <a:effectLst/>
                          <a:latin typeface="Calibri" panose="020F0502020204030204" pitchFamily="34" charset="0"/>
                          <a:cs typeface="Calibri" panose="020F0502020204030204" pitchFamily="34" charset="0"/>
                        </a:rPr>
                        <a:t>Limiti</a:t>
                      </a:r>
                      <a:r>
                        <a:rPr lang="en-GB" sz="1400" b="1" dirty="0">
                          <a:solidFill>
                            <a:schemeClr val="bg1">
                              <a:lumMod val="10000"/>
                            </a:schemeClr>
                          </a:solidFill>
                          <a:effectLst/>
                          <a:latin typeface="Calibri" panose="020F0502020204030204" pitchFamily="34" charset="0"/>
                          <a:cs typeface="Calibri" panose="020F0502020204030204" pitchFamily="34" charset="0"/>
                        </a:rPr>
                        <a:t> (TL)</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hMerge="1">
                  <a:txBody>
                    <a:bodyPr/>
                    <a:lstStyle/>
                    <a:p>
                      <a:endParaRPr lang="tr-TR"/>
                    </a:p>
                  </a:txBody>
                  <a:tcPr/>
                </a:tc>
                <a:tc hMerge="1">
                  <a:txBody>
                    <a:bodyPr/>
                    <a:lstStyle/>
                    <a:p>
                      <a:endParaRPr lang="tr-TR"/>
                    </a:p>
                  </a:txBody>
                  <a:tcPr/>
                </a:tc>
                <a:tc rowSpan="2">
                  <a:txBody>
                    <a:bodyPr/>
                    <a:lstStyle/>
                    <a:p>
                      <a:pPr algn="ctr">
                        <a:spcAft>
                          <a:spcPts val="0"/>
                        </a:spcAft>
                      </a:pPr>
                      <a:r>
                        <a:rPr lang="en-GB" sz="1400" b="1">
                          <a:solidFill>
                            <a:schemeClr val="bg1">
                              <a:lumMod val="10000"/>
                            </a:schemeClr>
                          </a:solidFill>
                          <a:effectLst/>
                          <a:latin typeface="Calibri" panose="020F0502020204030204" pitchFamily="34" charset="0"/>
                          <a:cs typeface="Calibri" panose="020F0502020204030204" pitchFamily="34" charset="0"/>
                        </a:rPr>
                        <a:t>Toplam Üst Limit (TL)</a:t>
                      </a:r>
                      <a:endParaRPr lang="tr-TR" sz="1400" b="1">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extLst>
                  <a:ext uri="{0D108BD9-81ED-4DB2-BD59-A6C34878D82A}">
                    <a16:rowId xmlns="" xmlns:a16="http://schemas.microsoft.com/office/drawing/2014/main" val="10008"/>
                  </a:ext>
                </a:extLst>
              </a:tr>
              <a:tr h="534338">
                <a:tc vMerge="1">
                  <a:txBody>
                    <a:bodyPr/>
                    <a:lstStyle/>
                    <a:p>
                      <a:endParaRPr lang="tr-TR"/>
                    </a:p>
                  </a:txBody>
                  <a:tcPr/>
                </a:tc>
                <a:tc vMerge="1">
                  <a:txBody>
                    <a:bodyPr/>
                    <a:lstStyle/>
                    <a:p>
                      <a:endParaRPr lang="tr-TR"/>
                    </a:p>
                  </a:txBody>
                  <a:tcPr/>
                </a:tc>
                <a:tc>
                  <a:txBody>
                    <a:bodyPr/>
                    <a:lstStyle/>
                    <a:p>
                      <a:pPr algn="ctr">
                        <a:spcAft>
                          <a:spcPts val="0"/>
                        </a:spcAft>
                      </a:pPr>
                      <a:r>
                        <a:rPr lang="en-GB" sz="1400" b="1" dirty="0">
                          <a:solidFill>
                            <a:schemeClr val="bg1">
                              <a:lumMod val="10000"/>
                            </a:schemeClr>
                          </a:solidFill>
                          <a:effectLst/>
                          <a:latin typeface="Calibri" panose="020F0502020204030204" pitchFamily="34" charset="0"/>
                          <a:cs typeface="Calibri" panose="020F0502020204030204" pitchFamily="34" charset="0"/>
                        </a:rPr>
                        <a:t>Geri </a:t>
                      </a:r>
                      <a:r>
                        <a:rPr lang="en-GB" sz="1400" b="1" dirty="0" err="1">
                          <a:solidFill>
                            <a:schemeClr val="bg1">
                              <a:lumMod val="10000"/>
                            </a:schemeClr>
                          </a:solidFill>
                          <a:effectLst/>
                          <a:latin typeface="Calibri" panose="020F0502020204030204" pitchFamily="34" charset="0"/>
                          <a:cs typeface="Calibri" panose="020F0502020204030204" pitchFamily="34" charset="0"/>
                        </a:rPr>
                        <a:t>Ödemesiz</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smtClean="0">
                          <a:solidFill>
                            <a:schemeClr val="bg1">
                              <a:lumMod val="10000"/>
                            </a:schemeClr>
                          </a:solidFill>
                          <a:effectLst/>
                          <a:latin typeface="Calibri" panose="020F0502020204030204" pitchFamily="34" charset="0"/>
                          <a:cs typeface="Calibri" panose="020F0502020204030204" pitchFamily="34" charset="0"/>
                        </a:rPr>
                        <a:t>Geri</a:t>
                      </a:r>
                      <a:r>
                        <a:rPr lang="tr-TR" sz="1400" b="1" baseline="0" dirty="0" smtClean="0">
                          <a:solidFill>
                            <a:schemeClr val="bg1">
                              <a:lumMod val="10000"/>
                            </a:schemeClr>
                          </a:solidFill>
                          <a:effectLst/>
                          <a:latin typeface="Calibri" panose="020F0502020204030204" pitchFamily="34" charset="0"/>
                          <a:cs typeface="Calibri" panose="020F0502020204030204" pitchFamily="34" charset="0"/>
                        </a:rPr>
                        <a:t> </a:t>
                      </a:r>
                      <a:r>
                        <a:rPr lang="en-GB" sz="1400" b="1" dirty="0" err="1" smtClean="0">
                          <a:solidFill>
                            <a:schemeClr val="bg1">
                              <a:lumMod val="10000"/>
                            </a:schemeClr>
                          </a:solidFill>
                          <a:effectLst/>
                          <a:latin typeface="Calibri" panose="020F0502020204030204" pitchFamily="34" charset="0"/>
                          <a:cs typeface="Calibri" panose="020F0502020204030204" pitchFamily="34" charset="0"/>
                        </a:rPr>
                        <a:t>Ödemeli</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b="1" dirty="0" err="1">
                          <a:solidFill>
                            <a:schemeClr val="bg1">
                              <a:lumMod val="10000"/>
                            </a:schemeClr>
                          </a:solidFill>
                          <a:effectLst/>
                          <a:latin typeface="Calibri" panose="020F0502020204030204" pitchFamily="34" charset="0"/>
                          <a:cs typeface="Calibri" panose="020F0502020204030204" pitchFamily="34" charset="0"/>
                        </a:rPr>
                        <a:t>Toplam</a:t>
                      </a:r>
                      <a:endParaRPr lang="tr-TR" sz="1400" b="1"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vMerge="1">
                  <a:txBody>
                    <a:bodyPr/>
                    <a:lstStyle/>
                    <a:p>
                      <a:endParaRPr lang="tr-TR"/>
                    </a:p>
                  </a:txBody>
                  <a:tcPr/>
                </a:tc>
                <a:extLst>
                  <a:ext uri="{0D108BD9-81ED-4DB2-BD59-A6C34878D82A}">
                    <a16:rowId xmlns="" xmlns:a16="http://schemas.microsoft.com/office/drawing/2014/main" val="10009"/>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2</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tr-TR" sz="1400" dirty="0" smtClean="0">
                          <a:solidFill>
                            <a:schemeClr val="bg1">
                              <a:lumMod val="10000"/>
                            </a:schemeClr>
                          </a:solidFill>
                          <a:effectLst/>
                          <a:latin typeface="Calibri" panose="020F0502020204030204" pitchFamily="34" charset="0"/>
                          <a:cs typeface="Calibri" panose="020F0502020204030204" pitchFamily="34" charset="0"/>
                        </a:rPr>
                        <a:t>600</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tr-TR" sz="1400" dirty="0" smtClean="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1</a:t>
                      </a:r>
                      <a:r>
                        <a:rPr lang="tr-TR" sz="1400" dirty="0" smtClean="0">
                          <a:solidFill>
                            <a:schemeClr val="bg1">
                              <a:lumMod val="10000"/>
                            </a:schemeClr>
                          </a:solidFill>
                          <a:effectLst/>
                          <a:latin typeface="Calibri" panose="020F0502020204030204" pitchFamily="34" charset="0"/>
                          <a:cs typeface="Calibri" panose="020F0502020204030204" pitchFamily="34" charset="0"/>
                        </a:rPr>
                        <a:t>.4</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2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10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0010"/>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Orta</a:t>
                      </a:r>
                      <a:r>
                        <a:rPr lang="en-GB" sz="1400" dirty="0">
                          <a:solidFill>
                            <a:schemeClr val="bg1">
                              <a:lumMod val="10000"/>
                            </a:schemeClr>
                          </a:solidFill>
                          <a:effectLst/>
                          <a:latin typeface="Calibri" panose="020F0502020204030204" pitchFamily="34" charset="0"/>
                          <a:cs typeface="Calibri" panose="020F0502020204030204" pitchFamily="34" charset="0"/>
                        </a:rPr>
                        <a:t> </a:t>
                      </a:r>
                      <a:r>
                        <a:rPr lang="en-GB" sz="1400" dirty="0" err="1">
                          <a:solidFill>
                            <a:schemeClr val="bg1">
                              <a:lumMod val="10000"/>
                            </a:schemeClr>
                          </a:solidFill>
                          <a:effectLst/>
                          <a:latin typeface="Calibri" panose="020F0502020204030204" pitchFamily="34" charset="0"/>
                          <a:cs typeface="Calibri" panose="020F0502020204030204" pitchFamily="34" charset="0"/>
                        </a:rPr>
                        <a:t>Yüksek</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3</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tr-TR" sz="1400" dirty="0" smtClean="0">
                          <a:solidFill>
                            <a:schemeClr val="bg1">
                              <a:lumMod val="10000"/>
                            </a:schemeClr>
                          </a:solidFill>
                          <a:effectLst/>
                          <a:latin typeface="Calibri" panose="020F0502020204030204" pitchFamily="34" charset="0"/>
                          <a:cs typeface="Calibri" panose="020F0502020204030204" pitchFamily="34" charset="0"/>
                        </a:rPr>
                        <a:t>3</a:t>
                      </a:r>
                      <a:r>
                        <a:rPr lang="en-GB" sz="1400" dirty="0" smtClean="0">
                          <a:solidFill>
                            <a:schemeClr val="bg1">
                              <a:lumMod val="10000"/>
                            </a:schemeClr>
                          </a:solidFill>
                          <a:effectLst/>
                          <a:latin typeface="Calibri" panose="020F0502020204030204" pitchFamily="34" charset="0"/>
                          <a:cs typeface="Calibri" panose="020F0502020204030204" pitchFamily="34" charset="0"/>
                        </a:rPr>
                        <a:t>00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tr-TR" sz="1400" dirty="0" smtClean="0">
                          <a:solidFill>
                            <a:schemeClr val="bg1">
                              <a:lumMod val="10000"/>
                            </a:schemeClr>
                          </a:solidFill>
                          <a:effectLst/>
                          <a:latin typeface="Calibri" panose="020F0502020204030204" pitchFamily="34" charset="0"/>
                          <a:cs typeface="Calibri" panose="020F0502020204030204" pitchFamily="34" charset="0"/>
                        </a:rPr>
                        <a:t>7</a:t>
                      </a:r>
                      <a:r>
                        <a:rPr lang="en-GB" sz="1400" dirty="0" smtClean="0">
                          <a:solidFill>
                            <a:schemeClr val="bg1">
                              <a:lumMod val="10000"/>
                            </a:schemeClr>
                          </a:solidFill>
                          <a:effectLst/>
                          <a:latin typeface="Calibri" panose="020F0502020204030204" pitchFamily="34" charset="0"/>
                          <a:cs typeface="Calibri" panose="020F0502020204030204" pitchFamily="34" charset="0"/>
                        </a:rPr>
                        <a:t>00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1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10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0011"/>
                  </a:ext>
                </a:extLst>
              </a:tr>
              <a:tr h="291934">
                <a:tc>
                  <a:txBody>
                    <a:bodyPr/>
                    <a:lstStyle/>
                    <a:p>
                      <a:pPr>
                        <a:spcAft>
                          <a:spcPts val="0"/>
                        </a:spcAft>
                      </a:pPr>
                      <a:r>
                        <a:rPr lang="en-GB" sz="1400" dirty="0" err="1">
                          <a:solidFill>
                            <a:schemeClr val="bg1">
                              <a:lumMod val="10000"/>
                            </a:schemeClr>
                          </a:solidFill>
                          <a:effectLst/>
                          <a:latin typeface="Calibri" panose="020F0502020204030204" pitchFamily="34" charset="0"/>
                          <a:cs typeface="Calibri" panose="020F0502020204030204" pitchFamily="34" charset="0"/>
                        </a:rPr>
                        <a:t>Diğer</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2</a:t>
                      </a:r>
                      <a:r>
                        <a:rPr lang="tr-TR" sz="1400" dirty="0" smtClean="0">
                          <a:solidFill>
                            <a:schemeClr val="bg1">
                              <a:lumMod val="10000"/>
                            </a:schemeClr>
                          </a:solidFill>
                          <a:effectLst/>
                          <a:latin typeface="Calibri" panose="020F0502020204030204" pitchFamily="34" charset="0"/>
                          <a:cs typeface="Calibri" panose="020F0502020204030204" pitchFamily="34" charset="0"/>
                        </a:rPr>
                        <a:t>25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smtClean="0">
                          <a:solidFill>
                            <a:schemeClr val="bg1">
                              <a:lumMod val="10000"/>
                            </a:schemeClr>
                          </a:solidFill>
                          <a:effectLst/>
                          <a:latin typeface="Calibri" panose="020F0502020204030204" pitchFamily="34" charset="0"/>
                          <a:cs typeface="Calibri" panose="020F0502020204030204" pitchFamily="34" charset="0"/>
                        </a:rPr>
                        <a:t>5</a:t>
                      </a:r>
                      <a:r>
                        <a:rPr lang="tr-TR" sz="1400" dirty="0" smtClean="0">
                          <a:solidFill>
                            <a:schemeClr val="bg1">
                              <a:lumMod val="10000"/>
                            </a:schemeClr>
                          </a:solidFill>
                          <a:effectLst/>
                          <a:latin typeface="Calibri" panose="020F0502020204030204" pitchFamily="34" charset="0"/>
                          <a:cs typeface="Calibri" panose="020F0502020204030204" pitchFamily="34" charset="0"/>
                        </a:rPr>
                        <a:t>25</a:t>
                      </a:r>
                      <a:r>
                        <a:rPr lang="en-GB" sz="1400" dirty="0" smtClean="0">
                          <a:solidFill>
                            <a:schemeClr val="bg1">
                              <a:lumMod val="10000"/>
                            </a:schemeClr>
                          </a:solidFill>
                          <a:effectLst/>
                          <a:latin typeface="Calibri" panose="020F0502020204030204" pitchFamily="34" charset="0"/>
                          <a:cs typeface="Calibri" panose="020F0502020204030204" pitchFamily="34" charset="0"/>
                        </a:rPr>
                        <a:t> </a:t>
                      </a:r>
                      <a:r>
                        <a:rPr lang="en-GB" sz="1400" dirty="0">
                          <a:solidFill>
                            <a:schemeClr val="bg1">
                              <a:lumMod val="10000"/>
                            </a:schemeClr>
                          </a:solidFill>
                          <a:effectLst/>
                          <a:latin typeface="Calibri" panose="020F0502020204030204" pitchFamily="34" charset="0"/>
                          <a:cs typeface="Calibri" panose="020F0502020204030204" pitchFamily="34" charset="0"/>
                        </a:rPr>
                        <a:t>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750 Bin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a:txBody>
                    <a:bodyPr/>
                    <a:lstStyle/>
                    <a:p>
                      <a:pPr algn="ctr">
                        <a:spcAft>
                          <a:spcPts val="0"/>
                        </a:spcAft>
                      </a:pPr>
                      <a:r>
                        <a:rPr lang="en-GB" sz="1400" dirty="0">
                          <a:solidFill>
                            <a:schemeClr val="bg1">
                              <a:lumMod val="10000"/>
                            </a:schemeClr>
                          </a:solidFill>
                          <a:effectLst/>
                          <a:latin typeface="Calibri" panose="020F0502020204030204" pitchFamily="34" charset="0"/>
                          <a:cs typeface="Calibri" panose="020F0502020204030204" pitchFamily="34" charset="0"/>
                        </a:rPr>
                        <a:t>5 </a:t>
                      </a:r>
                      <a:r>
                        <a:rPr lang="en-GB" sz="1400" dirty="0" err="1">
                          <a:solidFill>
                            <a:schemeClr val="bg1">
                              <a:lumMod val="10000"/>
                            </a:schemeClr>
                          </a:solidFill>
                          <a:effectLst/>
                          <a:latin typeface="Calibri" panose="020F0502020204030204" pitchFamily="34" charset="0"/>
                          <a:cs typeface="Calibri" panose="020F0502020204030204" pitchFamily="34" charset="0"/>
                        </a:rPr>
                        <a:t>Milyon</a:t>
                      </a:r>
                      <a:endParaRPr lang="tr-TR" sz="1400" dirty="0">
                        <a:solidFill>
                          <a:schemeClr val="bg1">
                            <a:lumMod val="10000"/>
                          </a:schemeClr>
                        </a:solidFill>
                        <a:effectLst/>
                        <a:latin typeface="Calibri" panose="020F0502020204030204" pitchFamily="34" charset="0"/>
                        <a:ea typeface="Times New Roman"/>
                        <a:cs typeface="Calibri" panose="020F0502020204030204" pitchFamily="34" charset="0"/>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extLst>
                  <a:ext uri="{0D108BD9-81ED-4DB2-BD59-A6C34878D82A}">
                    <a16:rowId xmlns="" xmlns:a16="http://schemas.microsoft.com/office/drawing/2014/main" val="10012"/>
                  </a:ext>
                </a:extLst>
              </a:tr>
              <a:tr h="182203">
                <a:tc gridSpan="6">
                  <a:txBody>
                    <a:bodyPr/>
                    <a:lstStyle/>
                    <a:p>
                      <a:pPr>
                        <a:spcAft>
                          <a:spcPts val="0"/>
                        </a:spcAft>
                      </a:pPr>
                      <a:r>
                        <a:rPr lang="en-GB" sz="1200" dirty="0">
                          <a:solidFill>
                            <a:schemeClr val="bg1">
                              <a:lumMod val="10000"/>
                            </a:schemeClr>
                          </a:solidFill>
                          <a:effectLst/>
                        </a:rPr>
                        <a:t>* </a:t>
                      </a:r>
                      <a:r>
                        <a:rPr lang="en-GB" sz="1200" dirty="0" err="1">
                          <a:solidFill>
                            <a:schemeClr val="bg1">
                              <a:lumMod val="10000"/>
                            </a:schemeClr>
                          </a:solidFill>
                          <a:effectLst/>
                        </a:rPr>
                        <a:t>Büyük</a:t>
                      </a:r>
                      <a:r>
                        <a:rPr lang="en-GB" sz="1200" dirty="0">
                          <a:solidFill>
                            <a:schemeClr val="bg1">
                              <a:lumMod val="10000"/>
                            </a:schemeClr>
                          </a:solidFill>
                          <a:effectLst/>
                        </a:rPr>
                        <a:t> </a:t>
                      </a:r>
                      <a:r>
                        <a:rPr lang="en-GB" sz="1200" dirty="0" err="1">
                          <a:solidFill>
                            <a:schemeClr val="bg1">
                              <a:lumMod val="10000"/>
                            </a:schemeClr>
                          </a:solidFill>
                          <a:effectLst/>
                        </a:rPr>
                        <a:t>işletme</a:t>
                      </a:r>
                      <a:r>
                        <a:rPr lang="en-GB" sz="1200" dirty="0">
                          <a:solidFill>
                            <a:schemeClr val="bg1">
                              <a:lumMod val="10000"/>
                            </a:schemeClr>
                          </a:solidFill>
                          <a:effectLst/>
                        </a:rPr>
                        <a:t> ile </a:t>
                      </a:r>
                      <a:r>
                        <a:rPr lang="en-GB" sz="1200" dirty="0" err="1">
                          <a:solidFill>
                            <a:schemeClr val="bg1">
                              <a:lumMod val="10000"/>
                            </a:schemeClr>
                          </a:solidFill>
                          <a:effectLst/>
                        </a:rPr>
                        <a:t>işbirliği</a:t>
                      </a:r>
                      <a:r>
                        <a:rPr lang="en-GB" sz="1200" dirty="0">
                          <a:solidFill>
                            <a:schemeClr val="bg1">
                              <a:lumMod val="10000"/>
                            </a:schemeClr>
                          </a:solidFill>
                          <a:effectLst/>
                        </a:rPr>
                        <a:t> </a:t>
                      </a:r>
                      <a:r>
                        <a:rPr lang="en-GB" sz="1200" dirty="0" err="1" smtClean="0">
                          <a:solidFill>
                            <a:schemeClr val="bg1">
                              <a:lumMod val="10000"/>
                            </a:schemeClr>
                          </a:solidFill>
                          <a:effectLst/>
                        </a:rPr>
                        <a:t>yapılması</a:t>
                      </a:r>
                      <a:r>
                        <a:rPr lang="en-GB" sz="1200" dirty="0" smtClean="0">
                          <a:solidFill>
                            <a:schemeClr val="bg1">
                              <a:lumMod val="10000"/>
                            </a:schemeClr>
                          </a:solidFill>
                          <a:effectLst/>
                        </a:rPr>
                        <a:t> </a:t>
                      </a:r>
                      <a:r>
                        <a:rPr lang="en-GB" sz="1200" dirty="0" err="1">
                          <a:solidFill>
                            <a:schemeClr val="bg1">
                              <a:lumMod val="10000"/>
                            </a:schemeClr>
                          </a:solidFill>
                          <a:effectLst/>
                        </a:rPr>
                        <a:t>durumunda</a:t>
                      </a:r>
                      <a:r>
                        <a:rPr lang="en-GB" sz="1200" dirty="0">
                          <a:solidFill>
                            <a:schemeClr val="bg1">
                              <a:lumMod val="10000"/>
                            </a:schemeClr>
                          </a:solidFill>
                          <a:effectLst/>
                        </a:rPr>
                        <a:t> </a:t>
                      </a:r>
                      <a:r>
                        <a:rPr lang="en-GB" sz="1200" dirty="0" err="1">
                          <a:solidFill>
                            <a:schemeClr val="bg1">
                              <a:lumMod val="10000"/>
                            </a:schemeClr>
                          </a:solidFill>
                          <a:effectLst/>
                        </a:rPr>
                        <a:t>asgari</a:t>
                      </a:r>
                      <a:r>
                        <a:rPr lang="en-GB" sz="1200" dirty="0">
                          <a:solidFill>
                            <a:schemeClr val="bg1">
                              <a:lumMod val="10000"/>
                            </a:schemeClr>
                          </a:solidFill>
                          <a:effectLst/>
                        </a:rPr>
                        <a:t> KOBİ </a:t>
                      </a:r>
                      <a:r>
                        <a:rPr lang="en-GB" sz="1200" dirty="0" err="1">
                          <a:solidFill>
                            <a:schemeClr val="bg1">
                              <a:lumMod val="10000"/>
                            </a:schemeClr>
                          </a:solidFill>
                          <a:effectLst/>
                        </a:rPr>
                        <a:t>sayısı</a:t>
                      </a:r>
                      <a:r>
                        <a:rPr lang="en-GB" sz="1200" dirty="0">
                          <a:solidFill>
                            <a:schemeClr val="bg1">
                              <a:lumMod val="10000"/>
                            </a:schemeClr>
                          </a:solidFill>
                          <a:effectLst/>
                        </a:rPr>
                        <a:t> 1 (bir)’dir. </a:t>
                      </a:r>
                      <a:endParaRPr lang="tr-TR" sz="1200" dirty="0">
                        <a:solidFill>
                          <a:schemeClr val="bg1">
                            <a:lumMod val="10000"/>
                          </a:schemeClr>
                        </a:solidFill>
                        <a:effectLst/>
                        <a:latin typeface="+mn-lt"/>
                        <a:ea typeface="Times New Roman"/>
                      </a:endParaRPr>
                    </a:p>
                  </a:txBody>
                  <a:tcPr marL="37759" marR="37759" marT="0" marB="0" anchor="ctr">
                    <a:lnL w="28575" cap="flat" cmpd="sng" algn="ctr">
                      <a:solidFill>
                        <a:schemeClr val="accent2">
                          <a:lumMod val="40000"/>
                          <a:lumOff val="60000"/>
                        </a:schemeClr>
                      </a:solidFill>
                      <a:prstDash val="solid"/>
                      <a:round/>
                      <a:headEnd type="none" w="med" len="med"/>
                      <a:tailEnd type="none" w="med" len="med"/>
                    </a:lnL>
                    <a:lnR w="28575" cap="flat" cmpd="sng" algn="ctr">
                      <a:solidFill>
                        <a:schemeClr val="accent2">
                          <a:lumMod val="40000"/>
                          <a:lumOff val="60000"/>
                        </a:schemeClr>
                      </a:solidFill>
                      <a:prstDash val="solid"/>
                      <a:round/>
                      <a:headEnd type="none" w="med" len="med"/>
                      <a:tailEnd type="none" w="med" len="med"/>
                    </a:lnR>
                    <a:lnT w="28575" cap="flat" cmpd="sng" algn="ctr">
                      <a:solidFill>
                        <a:schemeClr val="accent2">
                          <a:lumMod val="40000"/>
                          <a:lumOff val="60000"/>
                        </a:schemeClr>
                      </a:solidFill>
                      <a:prstDash val="solid"/>
                      <a:round/>
                      <a:headEnd type="none" w="med" len="med"/>
                      <a:tailEnd type="none" w="med" len="med"/>
                    </a:lnT>
                    <a:lnB w="28575" cap="flat" cmpd="sng" algn="ctr">
                      <a:solidFill>
                        <a:schemeClr val="accent2">
                          <a:lumMod val="40000"/>
                          <a:lumOff val="60000"/>
                        </a:schemeClr>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10013"/>
                  </a:ext>
                </a:extLst>
              </a:tr>
            </a:tbl>
          </a:graphicData>
        </a:graphic>
      </p:graphicFrame>
    </p:spTree>
    <p:extLst>
      <p:ext uri="{BB962C8B-B14F-4D97-AF65-F5344CB8AC3E}">
        <p14:creationId xmlns="" xmlns:p14="http://schemas.microsoft.com/office/powerpoint/2010/main" val="3518905250"/>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7</a:t>
            </a:fld>
            <a:endParaRPr lang="tr-TR" dirty="0">
              <a:solidFill>
                <a:srgbClr val="445469">
                  <a:tint val="75000"/>
                </a:srgbClr>
              </a:solidFill>
              <a:latin typeface="Roboto Light"/>
              <a:ea typeface="+mn-ea"/>
            </a:endParaRPr>
          </a:p>
        </p:txBody>
      </p:sp>
      <p:sp>
        <p:nvSpPr>
          <p:cNvPr id="4" name="TextBox 18">
            <a:extLst>
              <a:ext uri="{FF2B5EF4-FFF2-40B4-BE49-F238E27FC236}">
                <a16:creationId xmlns="" xmlns:a16="http://schemas.microsoft.com/office/drawing/2014/main" id="{CDB69DC1-FE61-4F64-AEE0-C856CB684FCD}"/>
              </a:ext>
            </a:extLst>
          </p:cNvPr>
          <p:cNvSpPr txBox="1"/>
          <p:nvPr/>
        </p:nvSpPr>
        <p:spPr>
          <a:xfrm>
            <a:off x="980273" y="363622"/>
            <a:ext cx="10615074" cy="629531"/>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Proje Süresi ve Destek Oranı</a:t>
            </a:r>
          </a:p>
        </p:txBody>
      </p:sp>
      <p:graphicFrame>
        <p:nvGraphicFramePr>
          <p:cNvPr id="6" name="Diyagram 5"/>
          <p:cNvGraphicFramePr/>
          <p:nvPr>
            <p:extLst>
              <p:ext uri="{D42A27DB-BD31-4B8C-83A1-F6EECF244321}">
                <p14:modId xmlns="" xmlns:p14="http://schemas.microsoft.com/office/powerpoint/2010/main" val="762528452"/>
              </p:ext>
            </p:extLst>
          </p:nvPr>
        </p:nvGraphicFramePr>
        <p:xfrm>
          <a:off x="707410" y="1203814"/>
          <a:ext cx="10887938" cy="4942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339203078"/>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pPr defTabSz="911017" fontAlgn="auto">
              <a:spcBef>
                <a:spcPts val="0"/>
              </a:spcBef>
              <a:spcAft>
                <a:spcPts val="0"/>
              </a:spcAft>
            </a:pPr>
            <a:fld id="{7C1868C5-B491-42BF-9F5C-46095BC3F40A}" type="slidenum">
              <a:rPr lang="tr-TR">
                <a:solidFill>
                  <a:srgbClr val="445469">
                    <a:tint val="75000"/>
                  </a:srgbClr>
                </a:solidFill>
                <a:latin typeface="Roboto Light"/>
                <a:ea typeface="+mn-ea"/>
              </a:rPr>
              <a:pPr defTabSz="911017" fontAlgn="auto">
                <a:spcBef>
                  <a:spcPts val="0"/>
                </a:spcBef>
                <a:spcAft>
                  <a:spcPts val="0"/>
                </a:spcAft>
              </a:pPr>
              <a:t>8</a:t>
            </a:fld>
            <a:endParaRPr lang="tr-TR" dirty="0">
              <a:solidFill>
                <a:srgbClr val="445469">
                  <a:tint val="75000"/>
                </a:srgbClr>
              </a:solidFill>
              <a:latin typeface="Roboto Light"/>
              <a:ea typeface="+mn-ea"/>
            </a:endParaRPr>
          </a:p>
        </p:txBody>
      </p:sp>
      <p:sp>
        <p:nvSpPr>
          <p:cNvPr id="6" name="TextBox 18">
            <a:extLst>
              <a:ext uri="{FF2B5EF4-FFF2-40B4-BE49-F238E27FC236}">
                <a16:creationId xmlns="" xmlns:a16="http://schemas.microsoft.com/office/drawing/2014/main" id="{CDB69DC1-FE61-4F64-AEE0-C856CB684FCD}"/>
              </a:ext>
            </a:extLst>
          </p:cNvPr>
          <p:cNvSpPr txBox="1"/>
          <p:nvPr/>
        </p:nvSpPr>
        <p:spPr>
          <a:xfrm>
            <a:off x="1033215" y="302713"/>
            <a:ext cx="10615074" cy="629531"/>
          </a:xfrm>
          <a:prstGeom prst="rect">
            <a:avLst/>
          </a:prstGeom>
          <a:noFill/>
        </p:spPr>
        <p:txBody>
          <a:bodyPr wrap="square" rtlCol="0">
            <a:spAutoFit/>
          </a:bodyPr>
          <a:lstStyle/>
          <a:p>
            <a:pPr algn="ctr" defTabSz="911017" fontAlgn="auto">
              <a:lnSpc>
                <a:spcPts val="4649"/>
              </a:lnSpc>
              <a:spcBef>
                <a:spcPts val="0"/>
              </a:spcBef>
              <a:spcAft>
                <a:spcPts val="0"/>
              </a:spcAft>
            </a:pPr>
            <a:r>
              <a:rPr lang="tr-TR" sz="2800" b="1" dirty="0">
                <a:solidFill>
                  <a:srgbClr val="00759E">
                    <a:lumMod val="60000"/>
                    <a:lumOff val="40000"/>
                  </a:srgbClr>
                </a:solidFill>
                <a:ea typeface="Roboto Black" panose="02000000000000000000" pitchFamily="2" charset="0"/>
              </a:rPr>
              <a:t>İşbirliği Destek Programı Desteklenen Giderler</a:t>
            </a:r>
          </a:p>
        </p:txBody>
      </p:sp>
      <p:graphicFrame>
        <p:nvGraphicFramePr>
          <p:cNvPr id="5" name="Diyagram 4"/>
          <p:cNvGraphicFramePr/>
          <p:nvPr>
            <p:extLst>
              <p:ext uri="{D42A27DB-BD31-4B8C-83A1-F6EECF244321}">
                <p14:modId xmlns="" xmlns:p14="http://schemas.microsoft.com/office/powerpoint/2010/main" val="1103604266"/>
              </p:ext>
            </p:extLst>
          </p:nvPr>
        </p:nvGraphicFramePr>
        <p:xfrm>
          <a:off x="872662" y="1259839"/>
          <a:ext cx="9952673" cy="45411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374063572"/>
      </p:ext>
    </p:extLst>
  </p:cSld>
  <p:clrMapOvr>
    <a:masterClrMapping/>
  </p:clrMapOvr>
  <mc:AlternateContent xmlns:mc="http://schemas.openxmlformats.org/markup-compatibility/2006">
    <mc:Choice xmlns="" xmlns:p14="http://schemas.microsoft.com/office/powerpoint/2010/main" Requires="p14">
      <p:transition p14:dur="350">
        <p:wipe/>
      </p:transition>
    </mc:Choice>
    <mc:Fallback>
      <p:transition>
        <p:wip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2E0E5"/>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10826027" y="392139"/>
            <a:ext cx="966619" cy="638809"/>
          </a:xfrm>
          <a:prstGeom prst="rect">
            <a:avLst/>
          </a:prstGeom>
          <a:noFill/>
          <a:ln w="9525">
            <a:noFill/>
            <a:miter lim="800000"/>
            <a:headEnd/>
            <a:tailEnd/>
          </a:ln>
        </p:spPr>
      </p:pic>
      <p:sp>
        <p:nvSpPr>
          <p:cNvPr id="4" name="3 Metin kutusu"/>
          <p:cNvSpPr txBox="1"/>
          <p:nvPr/>
        </p:nvSpPr>
        <p:spPr>
          <a:xfrm>
            <a:off x="3913535" y="2749331"/>
            <a:ext cx="7673506" cy="1323439"/>
          </a:xfrm>
          <a:prstGeom prst="rect">
            <a:avLst/>
          </a:prstGeom>
          <a:noFill/>
        </p:spPr>
        <p:txBody>
          <a:bodyPr wrap="square" rtlCol="0">
            <a:spAutoFit/>
          </a:bodyPr>
          <a:lstStyle/>
          <a:p>
            <a:pPr marL="0" marR="0" lvl="0" indent="0" algn="ctr" defTabSz="911017" rtl="0" eaLnBrk="1" fontAlgn="base" latinLnBrk="0" hangingPunct="1">
              <a:lnSpc>
                <a:spcPct val="100000"/>
              </a:lnSpc>
              <a:spcBef>
                <a:spcPct val="0"/>
              </a:spcBef>
              <a:spcAft>
                <a:spcPct val="0"/>
              </a:spcAft>
              <a:buClrTx/>
              <a:buSzTx/>
              <a:buFontTx/>
              <a:buNone/>
              <a:tabLst/>
              <a:defRPr/>
            </a:pPr>
            <a:r>
              <a:rPr lang="tr-TR" sz="4000" b="1" dirty="0" smtClean="0">
                <a:solidFill>
                  <a:srgbClr val="006071"/>
                </a:solidFill>
                <a:latin typeface="Calibri"/>
              </a:rPr>
              <a:t>YURT DIŞI PAZAR </a:t>
            </a:r>
            <a:r>
              <a:rPr kumimoji="0" lang="tr-TR" sz="4000" b="1" i="0" u="none" strike="noStrike" kern="1200" cap="none" spc="0" normalizeH="0" baseline="0" noProof="0" dirty="0" smtClean="0">
                <a:ln>
                  <a:noFill/>
                </a:ln>
                <a:solidFill>
                  <a:srgbClr val="006071"/>
                </a:solidFill>
                <a:effectLst/>
                <a:uLnTx/>
                <a:uFillTx/>
                <a:latin typeface="Calibri"/>
                <a:ea typeface="ヒラギノ角ゴ Pro W3" pitchFamily="1" charset="-128"/>
                <a:cs typeface="+mn-cs"/>
              </a:rPr>
              <a:t>DESTEK </a:t>
            </a:r>
            <a:r>
              <a:rPr kumimoji="0" lang="tr-TR" sz="4000" b="1" i="0" u="none" strike="noStrike" kern="1200" cap="none" spc="0" normalizeH="0" baseline="0" noProof="0" dirty="0">
                <a:ln>
                  <a:noFill/>
                </a:ln>
                <a:solidFill>
                  <a:srgbClr val="006071"/>
                </a:solidFill>
                <a:effectLst/>
                <a:uLnTx/>
                <a:uFillTx/>
                <a:latin typeface="Calibri"/>
                <a:ea typeface="ヒラギノ角ゴ Pro W3" pitchFamily="1" charset="-128"/>
                <a:cs typeface="+mn-cs"/>
              </a:rPr>
              <a:t>PROGRAMI</a:t>
            </a:r>
          </a:p>
        </p:txBody>
      </p:sp>
      <p:pic>
        <p:nvPicPr>
          <p:cNvPr id="2" name="Resim 1"/>
          <p:cNvPicPr>
            <a:picLocks noChangeAspect="1"/>
          </p:cNvPicPr>
          <p:nvPr/>
        </p:nvPicPr>
        <p:blipFill>
          <a:blip r:embed="rId4"/>
          <a:stretch>
            <a:fillRect/>
          </a:stretch>
        </p:blipFill>
        <p:spPr>
          <a:xfrm>
            <a:off x="673175" y="2480197"/>
            <a:ext cx="3168352" cy="2180212"/>
          </a:xfrm>
          <a:prstGeom prst="rect">
            <a:avLst/>
          </a:prstGeom>
        </p:spPr>
      </p:pic>
    </p:spTree>
    <p:extLst>
      <p:ext uri="{BB962C8B-B14F-4D97-AF65-F5344CB8AC3E}">
        <p14:creationId xmlns="" xmlns:p14="http://schemas.microsoft.com/office/powerpoint/2010/main" val="242398168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9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2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is Teması">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Özel 1">
      <a:majorFont>
        <a:latin typeface="Segoe UI Black"/>
        <a:ea typeface=""/>
        <a:cs typeface=""/>
      </a:majorFont>
      <a:minorFont>
        <a:latin typeface="Segoe UI"/>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ffice Theme">
  <a:themeElements>
    <a:clrScheme name="Mark Zegulberg Blue Teal">
      <a:dk1>
        <a:srgbClr val="445469"/>
      </a:dk1>
      <a:lt1>
        <a:srgbClr val="F6F8F8"/>
      </a:lt1>
      <a:dk2>
        <a:srgbClr val="445469"/>
      </a:dk2>
      <a:lt2>
        <a:srgbClr val="FFFFFF"/>
      </a:lt2>
      <a:accent1>
        <a:srgbClr val="51C3CA"/>
      </a:accent1>
      <a:accent2>
        <a:srgbClr val="3CB2C3"/>
      </a:accent2>
      <a:accent3>
        <a:srgbClr val="1AA5BD"/>
      </a:accent3>
      <a:accent4>
        <a:srgbClr val="0097B7"/>
      </a:accent4>
      <a:accent5>
        <a:srgbClr val="0086AC"/>
      </a:accent5>
      <a:accent6>
        <a:srgbClr val="00759E"/>
      </a:accent6>
      <a:hlink>
        <a:srgbClr val="5B9BD5"/>
      </a:hlink>
      <a:folHlink>
        <a:srgbClr val="70AD47"/>
      </a:folHlink>
    </a:clrScheme>
    <a:fontScheme name="Custom 23">
      <a:majorFont>
        <a:latin typeface="Roboto Black"/>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5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1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kosgeb">
  <a:themeElements>
    <a:clrScheme name="KOSGEB">
      <a:dk1>
        <a:sysClr val="windowText" lastClr="000000"/>
      </a:dk1>
      <a:lt1>
        <a:sysClr val="window" lastClr="FFFFFF"/>
      </a:lt1>
      <a:dk2>
        <a:srgbClr val="5994CE"/>
      </a:dk2>
      <a:lt2>
        <a:srgbClr val="D6F0FC"/>
      </a:lt2>
      <a:accent1>
        <a:srgbClr val="52AADF"/>
      </a:accent1>
      <a:accent2>
        <a:srgbClr val="C0504D"/>
      </a:accent2>
      <a:accent3>
        <a:srgbClr val="9BBB59"/>
      </a:accent3>
      <a:accent4>
        <a:srgbClr val="8064A2"/>
      </a:accent4>
      <a:accent5>
        <a:srgbClr val="4BACC6"/>
      </a:accent5>
      <a:accent6>
        <a:srgbClr val="F79646"/>
      </a:accent6>
      <a:hlink>
        <a:srgbClr val="326FAA"/>
      </a:hlink>
      <a:folHlink>
        <a:srgbClr val="214A71"/>
      </a:folHlink>
    </a:clrScheme>
    <a:fontScheme name="KOSGEB">
      <a:majorFont>
        <a:latin typeface="Frutiger 95 Ultra Black"/>
        <a:ea typeface=""/>
        <a:cs typeface=""/>
      </a:majorFont>
      <a:minorFont>
        <a:latin typeface="Frutiger 45 Light"/>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23610</TotalTime>
  <Words>1384</Words>
  <Application>Microsoft Office PowerPoint</Application>
  <PresentationFormat>Özel</PresentationFormat>
  <Paragraphs>208</Paragraphs>
  <Slides>16</Slides>
  <Notes>16</Notes>
  <HiddenSlides>0</HiddenSlides>
  <MMClips>0</MMClips>
  <ScaleCrop>false</ScaleCrop>
  <HeadingPairs>
    <vt:vector size="4" baseType="variant">
      <vt:variant>
        <vt:lpstr>Tema</vt:lpstr>
      </vt:variant>
      <vt:variant>
        <vt:i4>16</vt:i4>
      </vt:variant>
      <vt:variant>
        <vt:lpstr>Slayt Başlıkları</vt:lpstr>
      </vt:variant>
      <vt:variant>
        <vt:i4>16</vt:i4>
      </vt:variant>
    </vt:vector>
  </HeadingPairs>
  <TitlesOfParts>
    <vt:vector size="32" baseType="lpstr">
      <vt:lpstr>9_kosgeb</vt:lpstr>
      <vt:lpstr>10_kosgeb</vt:lpstr>
      <vt:lpstr>4_kosgeb</vt:lpstr>
      <vt:lpstr>5_kosgeb</vt:lpstr>
      <vt:lpstr>6_kosgeb</vt:lpstr>
      <vt:lpstr>7_kosgeb</vt:lpstr>
      <vt:lpstr>8_kosgeb</vt:lpstr>
      <vt:lpstr>11_kosgeb</vt:lpstr>
      <vt:lpstr>3_kosgeb</vt:lpstr>
      <vt:lpstr>12_kosgeb</vt:lpstr>
      <vt:lpstr>2_Ofis Teması</vt:lpstr>
      <vt:lpstr>13_kosgeb</vt:lpstr>
      <vt:lpstr>14_kosgeb</vt:lpstr>
      <vt:lpstr>3_Ofis Teması</vt:lpstr>
      <vt:lpstr>1_Office Theme</vt:lpstr>
      <vt:lpstr>1_Ofis Teması</vt:lpstr>
      <vt:lpstr>Slayt 1</vt:lpstr>
      <vt:lpstr>Slayt 2</vt:lpstr>
      <vt:lpstr>Slayt 3</vt:lpstr>
      <vt:lpstr>Slayt 4</vt:lpstr>
      <vt:lpstr>Slayt 5</vt:lpstr>
      <vt:lpstr>İşbirliği Destek Programı Destek Üst Limitleri </vt:lpstr>
      <vt:lpstr>Slayt 7</vt:lpstr>
      <vt:lpstr>Slayt 8</vt:lpstr>
      <vt:lpstr>Slayt 9</vt:lpstr>
      <vt:lpstr>Yurt Dışı Pazar Destek Programı</vt:lpstr>
      <vt:lpstr>Yurt Dışı Pazar Destek Programı</vt:lpstr>
      <vt:lpstr>Slayt 12</vt:lpstr>
      <vt:lpstr>Slayt 13</vt:lpstr>
      <vt:lpstr>Slayt 14</vt:lpstr>
      <vt:lpstr>Slayt 15</vt:lpstr>
      <vt:lpstr>Slayt 16</vt:lpstr>
    </vt:vector>
  </TitlesOfParts>
  <Company>Investintech</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ğc</cp:lastModifiedBy>
  <cp:revision>1970</cp:revision>
  <cp:lastPrinted>2020-06-15T09:16:08Z</cp:lastPrinted>
  <dcterms:created xsi:type="dcterms:W3CDTF">2011-08-16T10:46:40Z</dcterms:created>
  <dcterms:modified xsi:type="dcterms:W3CDTF">2020-07-22T09:32:49Z</dcterms:modified>
</cp:coreProperties>
</file>